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575756"/>
    <a:srgbClr val="4884C3"/>
    <a:srgbClr val="00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158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spc="100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 placeholder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text here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spc="100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spc="100" baseline="0"/>
            </a:lvl1pPr>
          </a:lstStyle>
          <a:p>
            <a:pPr lvl="0"/>
            <a:r>
              <a:rPr lang="en-US" dirty="0"/>
              <a:t>Questions and Answers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Feature text or quote text to go here…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text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 dirty="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 dirty="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text to go here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1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spc="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74902" y="2721351"/>
            <a:ext cx="3876675" cy="70764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Europass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53446" y="3429000"/>
            <a:ext cx="4395788" cy="11017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Innovation WG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A0A2644-5FBB-7059-1C85-F0EA82A606F7}"/>
              </a:ext>
            </a:extLst>
          </p:cNvPr>
          <p:cNvSpPr txBox="1"/>
          <p:nvPr/>
        </p:nvSpPr>
        <p:spPr>
          <a:xfrm>
            <a:off x="3076768" y="4437062"/>
            <a:ext cx="82692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aim of the WG is to discuss (bottom-up) innovations and possible new future developments on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Europass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based on the experiences of NECs, on the needs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Europass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users and the needs of changes in the labour market and in education. A second aim is to provide recommendations to the European Commission about these innovations and possible new future developments.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 Bulb Head Images – Browse 53,459 Stock Photos, Vectors ...">
            <a:extLst>
              <a:ext uri="{FF2B5EF4-FFF2-40B4-BE49-F238E27FC236}">
                <a16:creationId xmlns:a16="http://schemas.microsoft.com/office/drawing/2014/main" id="{85547B39-AD0A-C7C4-1AB1-CD585534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-2377" r="17182" b="2377"/>
          <a:stretch/>
        </p:blipFill>
        <p:spPr bwMode="auto">
          <a:xfrm>
            <a:off x="7123385" y="-165371"/>
            <a:ext cx="5068615" cy="70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303818"/>
            <a:ext cx="6728846" cy="1205058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working group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0047" y="2623206"/>
            <a:ext cx="6427136" cy="3209131"/>
          </a:xfrm>
        </p:spPr>
        <p:txBody>
          <a:bodyPr numCol="1">
            <a:normAutofit/>
          </a:bodyPr>
          <a:lstStyle/>
          <a:p>
            <a:r>
              <a:rPr lang="nl-NL" dirty="0"/>
              <a:t>In </a:t>
            </a:r>
            <a:r>
              <a:rPr lang="nl-NL" dirty="0" err="1"/>
              <a:t>practice</a:t>
            </a:r>
            <a:r>
              <a:rPr lang="nl-NL" dirty="0"/>
              <a:t>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- Write </a:t>
            </a:r>
            <a:r>
              <a:rPr lang="nl-NL" dirty="0" err="1"/>
              <a:t>recommendation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papers on 	Europass subjects</a:t>
            </a:r>
            <a:br>
              <a:rPr lang="nl-NL" dirty="0"/>
            </a:br>
            <a:r>
              <a:rPr lang="nl-NL" dirty="0"/>
              <a:t>	- Share best </a:t>
            </a:r>
            <a:r>
              <a:rPr lang="nl-NL" dirty="0" err="1"/>
              <a:t>practices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Function</a:t>
            </a:r>
            <a:r>
              <a:rPr lang="nl-NL" dirty="0"/>
              <a:t> as </a:t>
            </a:r>
            <a:r>
              <a:rPr lang="nl-NL" dirty="0" err="1"/>
              <a:t>key</a:t>
            </a:r>
            <a:r>
              <a:rPr lang="nl-NL" dirty="0"/>
              <a:t> users </a:t>
            </a:r>
            <a:r>
              <a:rPr lang="nl-NL" dirty="0" err="1"/>
              <a:t>for</a:t>
            </a:r>
            <a:r>
              <a:rPr lang="nl-NL" dirty="0"/>
              <a:t> IT-</a:t>
            </a:r>
            <a:r>
              <a:rPr lang="nl-NL" dirty="0" err="1"/>
              <a:t>developments</a:t>
            </a:r>
            <a:br>
              <a:rPr lang="nl-NL" dirty="0"/>
            </a:br>
            <a:r>
              <a:rPr lang="nl-NL" dirty="0"/>
              <a:t>	- Brain storm on Europass </a:t>
            </a:r>
            <a:r>
              <a:rPr lang="nl-NL" dirty="0" err="1"/>
              <a:t>improvements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Implement</a:t>
            </a:r>
            <a:r>
              <a:rPr lang="nl-NL" dirty="0"/>
              <a:t> pilots 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Perform</a:t>
            </a:r>
            <a:r>
              <a:rPr lang="nl-NL" dirty="0"/>
              <a:t> </a:t>
            </a:r>
            <a:r>
              <a:rPr lang="nl-NL" dirty="0" err="1"/>
              <a:t>surveys</a:t>
            </a:r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Chairs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Eva Van de </a:t>
            </a:r>
            <a:r>
              <a:rPr lang="nl-NL" dirty="0" err="1"/>
              <a:t>Gaer</a:t>
            </a:r>
            <a:r>
              <a:rPr lang="nl-NL" dirty="0"/>
              <a:t> (NEC </a:t>
            </a:r>
            <a:r>
              <a:rPr lang="nl-NL" dirty="0" err="1"/>
              <a:t>Flanders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Peter Heeling (NEC The Netherlands)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6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303818"/>
            <a:ext cx="6728846" cy="1205058"/>
          </a:xfrm>
        </p:spPr>
        <p:txBody>
          <a:bodyPr>
            <a:normAutofit/>
          </a:bodyPr>
          <a:lstStyle/>
          <a:p>
            <a:r>
              <a:rPr lang="en-US" dirty="0"/>
              <a:t>Members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0047" y="2623206"/>
            <a:ext cx="6427136" cy="3209131"/>
          </a:xfrm>
        </p:spPr>
        <p:txBody>
          <a:bodyPr numCol="2">
            <a:noAutofit/>
          </a:bodyPr>
          <a:lstStyle/>
          <a:p>
            <a:r>
              <a:rPr lang="en-GB" dirty="0"/>
              <a:t>- Netherlands</a:t>
            </a:r>
          </a:p>
          <a:p>
            <a:r>
              <a:rPr lang="en-GB" dirty="0"/>
              <a:t>- Belgium</a:t>
            </a:r>
          </a:p>
          <a:p>
            <a:r>
              <a:rPr lang="en-GB" dirty="0"/>
              <a:t>- Estonia</a:t>
            </a:r>
          </a:p>
          <a:p>
            <a:r>
              <a:rPr lang="en-GB" dirty="0"/>
              <a:t>- Portugal</a:t>
            </a:r>
          </a:p>
          <a:p>
            <a:r>
              <a:rPr lang="en-GB" dirty="0"/>
              <a:t>- Poland</a:t>
            </a:r>
          </a:p>
          <a:p>
            <a:r>
              <a:rPr lang="en-GB" dirty="0"/>
              <a:t>- Bulgaria</a:t>
            </a:r>
          </a:p>
          <a:p>
            <a:r>
              <a:rPr lang="en-GB" dirty="0"/>
              <a:t>- Finland</a:t>
            </a:r>
          </a:p>
          <a:p>
            <a:r>
              <a:rPr lang="en-GB" dirty="0"/>
              <a:t>- France</a:t>
            </a:r>
          </a:p>
          <a:p>
            <a:r>
              <a:rPr lang="en-GB" dirty="0"/>
              <a:t>- Hungary</a:t>
            </a:r>
          </a:p>
          <a:p>
            <a:r>
              <a:rPr lang="en-GB" dirty="0"/>
              <a:t>- Lithuania</a:t>
            </a:r>
          </a:p>
          <a:p>
            <a:r>
              <a:rPr lang="en-GB" dirty="0"/>
              <a:t>- Ireland</a:t>
            </a:r>
          </a:p>
          <a:p>
            <a:r>
              <a:rPr lang="en-GB" dirty="0"/>
              <a:t>- Luxembourg</a:t>
            </a:r>
          </a:p>
          <a:p>
            <a:r>
              <a:rPr lang="en-GB" dirty="0"/>
              <a:t>- Slovenia</a:t>
            </a:r>
          </a:p>
          <a:p>
            <a:r>
              <a:rPr lang="en-GB" dirty="0"/>
              <a:t>- Spain</a:t>
            </a:r>
          </a:p>
        </p:txBody>
      </p:sp>
    </p:spTree>
    <p:extLst>
      <p:ext uri="{BB962C8B-B14F-4D97-AF65-F5344CB8AC3E}">
        <p14:creationId xmlns:p14="http://schemas.microsoft.com/office/powerpoint/2010/main" val="189912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064" y="831341"/>
            <a:ext cx="5247136" cy="1205058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4064" y="1844634"/>
            <a:ext cx="9895876" cy="3862677"/>
          </a:xfrm>
        </p:spPr>
        <p:txBody>
          <a:bodyPr>
            <a:normAutofit/>
          </a:bodyPr>
          <a:lstStyle/>
          <a:p>
            <a:r>
              <a:rPr lang="nl-NL" dirty="0" err="1"/>
              <a:t>Started</a:t>
            </a:r>
            <a:r>
              <a:rPr lang="nl-NL" dirty="0"/>
              <a:t> in 2012 as Europass Skills Passport </a:t>
            </a:r>
            <a:r>
              <a:rPr lang="nl-NL" dirty="0" err="1"/>
              <a:t>Working</a:t>
            </a:r>
            <a:r>
              <a:rPr lang="nl-NL" dirty="0"/>
              <a:t> Group, later </a:t>
            </a:r>
            <a:r>
              <a:rPr lang="nl-NL" dirty="0" err="1"/>
              <a:t>renamed</a:t>
            </a:r>
            <a:r>
              <a:rPr lang="nl-NL" dirty="0"/>
              <a:t> as Europass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Group (</a:t>
            </a:r>
            <a:r>
              <a:rPr lang="nl-NL" dirty="0" err="1"/>
              <a:t>around</a:t>
            </a:r>
            <a:r>
              <a:rPr lang="nl-NL" dirty="0"/>
              <a:t> 2016).</a:t>
            </a:r>
          </a:p>
          <a:p>
            <a:br>
              <a:rPr lang="nl-NL" dirty="0"/>
            </a:br>
            <a:r>
              <a:rPr lang="nl-NL" dirty="0" err="1"/>
              <a:t>Key</a:t>
            </a:r>
            <a:r>
              <a:rPr lang="nl-NL" dirty="0"/>
              <a:t> subjects: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- Pilot </a:t>
            </a:r>
            <a:r>
              <a:rPr lang="nl-NL" dirty="0" err="1"/>
              <a:t>mobility</a:t>
            </a:r>
            <a:r>
              <a:rPr lang="nl-NL" dirty="0"/>
              <a:t> as </a:t>
            </a:r>
            <a:r>
              <a:rPr lang="nl-NL" dirty="0" err="1"/>
              <a:t>an</a:t>
            </a:r>
            <a:r>
              <a:rPr lang="nl-NL" dirty="0"/>
              <a:t> open badge</a:t>
            </a:r>
            <a:br>
              <a:rPr lang="nl-NL" dirty="0"/>
            </a:br>
            <a:r>
              <a:rPr lang="nl-NL" dirty="0"/>
              <a:t>	- Europass2spreadsheet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Interoperability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Eures</a:t>
            </a:r>
            <a:br>
              <a:rPr lang="nl-NL" dirty="0"/>
            </a:br>
            <a:r>
              <a:rPr lang="nl-NL" dirty="0"/>
              <a:t>	- </a:t>
            </a:r>
            <a:r>
              <a:rPr lang="en-GB" dirty="0" err="1"/>
              <a:t>Europass</a:t>
            </a:r>
            <a:r>
              <a:rPr lang="en-GB" dirty="0"/>
              <a:t> 2020 (Innovation paper)</a:t>
            </a:r>
            <a:br>
              <a:rPr lang="en-GB" dirty="0"/>
            </a:br>
            <a:r>
              <a:rPr lang="en-GB" dirty="0"/>
              <a:t>	- Survey on the editor</a:t>
            </a:r>
            <a:br>
              <a:rPr lang="en-GB" dirty="0"/>
            </a:br>
            <a:r>
              <a:rPr lang="en-GB" dirty="0"/>
              <a:t>	- </a:t>
            </a:r>
            <a:r>
              <a:rPr lang="nl-NL" dirty="0"/>
              <a:t>CV drop off service 	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Futureproofing</a:t>
            </a:r>
            <a:r>
              <a:rPr lang="nl-NL" dirty="0"/>
              <a:t> Europass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Recommendation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of  	 	Europass </a:t>
            </a:r>
            <a:r>
              <a:rPr lang="nl-NL" dirty="0" err="1"/>
              <a:t>mobility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mobility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  	force (</a:t>
            </a:r>
            <a:r>
              <a:rPr lang="nl-NL" dirty="0" err="1"/>
              <a:t>collaboration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mobility</a:t>
            </a:r>
            <a:r>
              <a:rPr lang="nl-NL" dirty="0"/>
              <a:t> WG) </a:t>
            </a:r>
          </a:p>
          <a:p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B17BC58-791A-DFF0-129A-E9D3463152BE}"/>
              </a:ext>
            </a:extLst>
          </p:cNvPr>
          <p:cNvSpPr txBox="1">
            <a:spLocks/>
          </p:cNvSpPr>
          <p:nvPr/>
        </p:nvSpPr>
        <p:spPr>
          <a:xfrm>
            <a:off x="404064" y="3137375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Afbeelding 10" descr="Afbeelding met tekst, computer&#10;&#10;Automatisch gegenereerde beschrijving">
            <a:extLst>
              <a:ext uri="{FF2B5EF4-FFF2-40B4-BE49-F238E27FC236}">
                <a16:creationId xmlns:a16="http://schemas.microsoft.com/office/drawing/2014/main" id="{002AF1FD-450E-298E-7504-414FC4CA5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8"/>
          <a:stretch/>
        </p:blipFill>
        <p:spPr>
          <a:xfrm>
            <a:off x="5913606" y="0"/>
            <a:ext cx="627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044502"/>
            <a:ext cx="10515600" cy="1205058"/>
          </a:xfrm>
        </p:spPr>
        <p:txBody>
          <a:bodyPr/>
          <a:lstStyle/>
          <a:p>
            <a:r>
              <a:rPr lang="en-US" dirty="0"/>
              <a:t>State of play</a:t>
            </a:r>
            <a:endParaRPr lang="en-GB" dirty="0"/>
          </a:p>
        </p:txBody>
      </p:sp>
      <p:sp>
        <p:nvSpPr>
          <p:cNvPr id="9" name="Tekstvak 8"/>
          <p:cNvSpPr txBox="1"/>
          <p:nvPr/>
        </p:nvSpPr>
        <p:spPr>
          <a:xfrm>
            <a:off x="394539" y="2342105"/>
            <a:ext cx="10877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Current</a:t>
            </a:r>
            <a:r>
              <a:rPr lang="nl-NL" dirty="0"/>
              <a:t> topics:</a:t>
            </a:r>
          </a:p>
          <a:p>
            <a:endParaRPr lang="nl-NL" dirty="0"/>
          </a:p>
          <a:p>
            <a:r>
              <a:rPr lang="nl-NL" dirty="0"/>
              <a:t>	- </a:t>
            </a:r>
            <a:r>
              <a:rPr lang="nl-NL" dirty="0" err="1"/>
              <a:t>Interoperability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services (</a:t>
            </a:r>
            <a:r>
              <a:rPr lang="nl-NL" dirty="0" err="1"/>
              <a:t>ongoing</a:t>
            </a:r>
            <a:r>
              <a:rPr lang="nl-NL" dirty="0"/>
              <a:t>);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Importing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exporting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Europass;</a:t>
            </a:r>
          </a:p>
          <a:p>
            <a:r>
              <a:rPr lang="nl-NL" dirty="0"/>
              <a:t>	- Europass on mobile </a:t>
            </a:r>
            <a:r>
              <a:rPr lang="nl-NL" dirty="0" err="1"/>
              <a:t>devices</a:t>
            </a:r>
            <a:r>
              <a:rPr lang="nl-NL" dirty="0"/>
              <a:t>;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assesments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developed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Europass </a:t>
            </a:r>
            <a:r>
              <a:rPr lang="nl-NL" dirty="0" err="1"/>
              <a:t>url</a:t>
            </a:r>
            <a:r>
              <a:rPr lang="nl-NL" dirty="0"/>
              <a:t> on </a:t>
            </a:r>
            <a:r>
              <a:rPr lang="nl-NL" dirty="0" err="1"/>
              <a:t>other</a:t>
            </a:r>
            <a:r>
              <a:rPr lang="nl-NL" dirty="0"/>
              <a:t> platforms;</a:t>
            </a:r>
            <a:br>
              <a:rPr lang="nl-NL" dirty="0"/>
            </a:br>
            <a:r>
              <a:rPr lang="nl-NL" dirty="0"/>
              <a:t>	- Make EDC </a:t>
            </a:r>
            <a:r>
              <a:rPr lang="nl-NL" dirty="0" err="1"/>
              <a:t>comprehensive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tangible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makers.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Next meeting: TBA.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New members are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welcome</a:t>
            </a:r>
            <a:r>
              <a:rPr lang="nl-NL" dirty="0"/>
              <a:t>! </a:t>
            </a:r>
            <a:br>
              <a:rPr lang="nl-NL" dirty="0"/>
            </a:br>
            <a:endParaRPr lang="nl-NL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A6E5C4E-6160-B945-CC70-4D32CA84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35664"/>
          <a:stretch/>
        </p:blipFill>
        <p:spPr>
          <a:xfrm>
            <a:off x="7451262" y="12198"/>
            <a:ext cx="5110389" cy="68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3097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354</Words>
  <Application>Microsoft Office PowerPoint</Application>
  <PresentationFormat>Breedbeeld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EC Square Sans Pro</vt:lpstr>
      <vt:lpstr>Open Sans</vt:lpstr>
      <vt:lpstr>Wingdings</vt:lpstr>
      <vt:lpstr>Storyboard Layouts</vt:lpstr>
      <vt:lpstr>PowerPoint-presentatie</vt:lpstr>
      <vt:lpstr>Innovation working group</vt:lpstr>
      <vt:lpstr>Members</vt:lpstr>
      <vt:lpstr>Summary</vt:lpstr>
      <vt:lpstr>State of play</vt:lpstr>
    </vt:vector>
  </TitlesOfParts>
  <Company>Ecorys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Bernard</dc:creator>
  <cp:lastModifiedBy>Peter Heeling</cp:lastModifiedBy>
  <cp:revision>112</cp:revision>
  <dcterms:created xsi:type="dcterms:W3CDTF">2020-02-06T09:00:40Z</dcterms:created>
  <dcterms:modified xsi:type="dcterms:W3CDTF">2022-09-23T08:34:22Z</dcterms:modified>
</cp:coreProperties>
</file>