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56BC4-51A0-6CD8-D20E-D5D2CCDC5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D80688-CBB8-534C-1DF4-AA3F64EE2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41B12C-FF93-D816-28C3-FB9AA0F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5E37E4-DCB5-33B4-2EB1-F9EDAFD3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5B1CE9-76A9-D1A5-E731-511ACA43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08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EDAE1-3AC9-B179-7490-77B7FFBBA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E889AE-EDA5-9C9D-DA47-2F3377B71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9EFD57-B2E5-695C-644D-F00792C6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B408CC-2FC0-44AE-C959-280695F5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0E0CE3-C19A-999A-1102-1C9A4F4D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80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5277C43-E355-ECD7-8C9F-BA27B2570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64B8FC-73D9-1117-F946-05000EA33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FF25C0-400D-97BE-9034-03F89752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09A5DA-3C4A-9B6E-CED4-51247DA1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CB9EAB-1519-19A0-467A-921FF100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90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085E1-7CF3-4182-A307-05735C03A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EA9D7-78C3-139E-12D9-61968CA7C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2914F7-C7F6-45F1-58E0-E9CECFC49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610597-D4F0-697B-3DC2-31DC360F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858DD0-8536-E689-9E9A-13C8FF1A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11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C8EA8-06FD-6485-721B-B79770F0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8DC81A-9265-FC50-711F-A0453E3DC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0F7D93-B55B-D5A6-675B-4148AC2A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066DA-9C37-BAB7-189E-311F64B0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A74016-65C3-244A-F064-4A0EEE75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40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8A21F-5239-0DC2-F87F-C9F9DEAB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17D2B-E96D-FCC2-D43D-031AA7564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326A3E-749F-CB11-6001-6CDC8337C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96CBFE-EB01-BB96-8B87-B850A7242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04A506-F54F-9BC9-0196-75E5D515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668FC9-EC88-26A3-1772-5BB2F0C1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09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6DD99-4A27-0D1D-0894-DF705ADA4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3E2F6E-2F03-D337-BFDF-88A343500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1325B8-A3A7-EB8C-9A19-84B96B22B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C3B93F-B762-8ED0-5F0A-5F981CDB9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A185918-F03A-067A-D34C-9E5A53B0F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57EC13A-A7A4-C8DC-697A-359897D1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54EE878-00BF-28BC-AAFC-CBE168B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F6396D-DA20-08A6-19D4-9F5234B7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49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2D3C1-89B4-E88A-595A-A79564B6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BF44155-0AE9-F611-0003-FCD18F5B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7294293-698C-20EC-3839-5348C137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A774B07-5EE9-22F9-F324-F0E3069D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20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F496C98-4A5E-B185-6902-439AF2E4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B6C2608-75B7-2269-9DD1-E44D457E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1D415CC-AF55-7ED2-1472-C6860756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14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C9CED-335B-99B7-0129-66CF9CB45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17D49D-F16C-CFCF-0285-08E75B55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B627AA-1F33-3567-B826-DA6CA4E4B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D5992F-26D1-483C-04C0-8DDC898B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9D2470-87F0-CB58-61AA-FB2DE0D4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5FC781-473A-C932-F7E7-7F1FAEF1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56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DF87C-408A-A4EA-DC31-211F5FB8E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BDA4BCE-056F-BB16-000D-D21DB9862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7FFE15-6FDB-0A04-4C84-4155C1EB6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BBC1ED-432D-E4DD-429C-7E2CC0AF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F4B366-9362-0488-00D2-67D843F3E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0C754D-0724-BD04-BDD7-87512245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50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A8551AF-60D4-A7FF-5E51-FE39D2A7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2B3FED-A6FF-1357-BAFC-000189E4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D03C7F-5C81-0DDD-5A0E-5A002545C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513F-4497-415C-89C9-A09584E4DFDE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FB3CFE-60CE-D5E5-3588-6A201EE81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CA88AB-B53F-AEA5-DF00-112B6B67A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E04B-EACA-4441-83DC-C1CAC6B4D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91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uropa.eu/europass/en/national-inventories-europass-certificate-supplement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B53EF-79FC-2ED5-D296-76E0003DD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271749"/>
            <a:ext cx="10515600" cy="1092050"/>
          </a:xfrm>
        </p:spPr>
        <p:txBody>
          <a:bodyPr>
            <a:normAutofit/>
          </a:bodyPr>
          <a:lstStyle/>
          <a:p>
            <a:endParaRPr lang="nl-NL" sz="5200" dirty="0"/>
          </a:p>
        </p:txBody>
      </p:sp>
      <p:sp>
        <p:nvSpPr>
          <p:cNvPr id="9" name="Ondertitel 8">
            <a:extLst>
              <a:ext uri="{FF2B5EF4-FFF2-40B4-BE49-F238E27FC236}">
                <a16:creationId xmlns:a16="http://schemas.microsoft.com/office/drawing/2014/main" id="{FBD2A48C-03D3-7331-98C7-A8414D4B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0088" y="5229726"/>
            <a:ext cx="9751823" cy="910542"/>
          </a:xfrm>
        </p:spPr>
        <p:txBody>
          <a:bodyPr anchor="ctr">
            <a:normAutofit/>
          </a:bodyPr>
          <a:lstStyle/>
          <a:p>
            <a:r>
              <a:rPr lang="nl-NL" b="1" dirty="0" err="1"/>
              <a:t>Certificate</a:t>
            </a:r>
            <a:r>
              <a:rPr lang="nl-NL" b="1" dirty="0"/>
              <a:t> Supplement WG</a:t>
            </a:r>
          </a:p>
          <a:p>
            <a:r>
              <a:rPr lang="nl-NL" b="1" dirty="0"/>
              <a:t>Linda van Gurp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C3876F8-D26B-0F84-CFFD-BF0543A72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846369"/>
            <a:ext cx="10515599" cy="276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4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>
            <a:extLst>
              <a:ext uri="{FF2B5EF4-FFF2-40B4-BE49-F238E27FC236}">
                <a16:creationId xmlns:a16="http://schemas.microsoft.com/office/drawing/2014/main" id="{FBD2A48C-03D3-7331-98C7-A8414D4B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204" y="2127739"/>
            <a:ext cx="9751823" cy="3050930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 err="1"/>
              <a:t>Looking</a:t>
            </a:r>
            <a:r>
              <a:rPr lang="nl-NL" b="1" dirty="0"/>
              <a:t> back</a:t>
            </a:r>
          </a:p>
          <a:p>
            <a:pPr algn="l"/>
            <a:endParaRPr lang="nl-NL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 err="1"/>
              <a:t>Looking</a:t>
            </a:r>
            <a:r>
              <a:rPr lang="nl-NL" b="1" dirty="0"/>
              <a:t> forward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C3876F8-D26B-0F84-CFFD-BF0543A72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79" y="153209"/>
            <a:ext cx="6429521" cy="1687749"/>
          </a:xfrm>
          <a:prstGeom prst="rect">
            <a:avLst/>
          </a:prstGeom>
        </p:spPr>
      </p:pic>
      <p:sp>
        <p:nvSpPr>
          <p:cNvPr id="5" name="Ondertitel 8">
            <a:extLst>
              <a:ext uri="{FF2B5EF4-FFF2-40B4-BE49-F238E27FC236}">
                <a16:creationId xmlns:a16="http://schemas.microsoft.com/office/drawing/2014/main" id="{AAED2957-4244-D515-0009-37881C821356}"/>
              </a:ext>
            </a:extLst>
          </p:cNvPr>
          <p:cNvSpPr txBox="1">
            <a:spLocks/>
          </p:cNvSpPr>
          <p:nvPr/>
        </p:nvSpPr>
        <p:spPr>
          <a:xfrm>
            <a:off x="1372489" y="5710056"/>
            <a:ext cx="9751823" cy="58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b="1" dirty="0" err="1"/>
              <a:t>Certificate</a:t>
            </a:r>
            <a:r>
              <a:rPr lang="nl-NL" sz="1600" b="1" dirty="0"/>
              <a:t> Supplement WG</a:t>
            </a:r>
          </a:p>
        </p:txBody>
      </p:sp>
    </p:spTree>
    <p:extLst>
      <p:ext uri="{BB962C8B-B14F-4D97-AF65-F5344CB8AC3E}">
        <p14:creationId xmlns:p14="http://schemas.microsoft.com/office/powerpoint/2010/main" val="248974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>
            <a:extLst>
              <a:ext uri="{FF2B5EF4-FFF2-40B4-BE49-F238E27FC236}">
                <a16:creationId xmlns:a16="http://schemas.microsoft.com/office/drawing/2014/main" id="{FBD2A48C-03D3-7331-98C7-A8414D4B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204" y="1840958"/>
            <a:ext cx="9751823" cy="3510290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nl-NL" b="1" dirty="0" err="1"/>
              <a:t>Looking</a:t>
            </a:r>
            <a:r>
              <a:rPr lang="nl-NL" b="1" dirty="0"/>
              <a:t> back</a:t>
            </a:r>
          </a:p>
          <a:p>
            <a:pPr algn="l"/>
            <a:endParaRPr lang="nl-NL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/>
              <a:t>Format and </a:t>
            </a:r>
            <a:r>
              <a:rPr lang="nl-NL" b="1" dirty="0" err="1"/>
              <a:t>harmonization</a:t>
            </a:r>
            <a:r>
              <a:rPr lang="nl-NL" b="1" dirty="0"/>
              <a:t> of </a:t>
            </a:r>
            <a:r>
              <a:rPr lang="nl-NL" b="1" dirty="0" err="1"/>
              <a:t>descriptions</a:t>
            </a:r>
            <a:br>
              <a:rPr lang="nl-NL" b="1" dirty="0"/>
            </a:br>
            <a:endParaRPr lang="nl-NL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/>
              <a:t>Update links </a:t>
            </a:r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national</a:t>
            </a:r>
            <a:r>
              <a:rPr lang="nl-NL" b="1" dirty="0"/>
              <a:t> databases on </a:t>
            </a:r>
            <a:r>
              <a:rPr lang="en-US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https://europa.eu/europass/en/national-inventories-europass-certificate-supplements</a:t>
            </a:r>
            <a:endParaRPr lang="en-US" b="1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 err="1"/>
              <a:t>Compiled</a:t>
            </a:r>
            <a:r>
              <a:rPr lang="nl-NL" b="1" dirty="0"/>
              <a:t> data on CS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C3876F8-D26B-0F84-CFFD-BF0543A722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79" y="153209"/>
            <a:ext cx="6429521" cy="1687749"/>
          </a:xfrm>
          <a:prstGeom prst="rect">
            <a:avLst/>
          </a:prstGeom>
        </p:spPr>
      </p:pic>
      <p:sp>
        <p:nvSpPr>
          <p:cNvPr id="5" name="Ondertitel 8">
            <a:extLst>
              <a:ext uri="{FF2B5EF4-FFF2-40B4-BE49-F238E27FC236}">
                <a16:creationId xmlns:a16="http://schemas.microsoft.com/office/drawing/2014/main" id="{AAED2957-4244-D515-0009-37881C821356}"/>
              </a:ext>
            </a:extLst>
          </p:cNvPr>
          <p:cNvSpPr txBox="1">
            <a:spLocks/>
          </p:cNvSpPr>
          <p:nvPr/>
        </p:nvSpPr>
        <p:spPr>
          <a:xfrm>
            <a:off x="1372489" y="5710056"/>
            <a:ext cx="9751823" cy="58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b="1" dirty="0" err="1"/>
              <a:t>Certificate</a:t>
            </a:r>
            <a:r>
              <a:rPr lang="nl-NL" sz="1600" b="1" dirty="0"/>
              <a:t> Supplement WG</a:t>
            </a:r>
          </a:p>
        </p:txBody>
      </p:sp>
    </p:spTree>
    <p:extLst>
      <p:ext uri="{BB962C8B-B14F-4D97-AF65-F5344CB8AC3E}">
        <p14:creationId xmlns:p14="http://schemas.microsoft.com/office/powerpoint/2010/main" val="219612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>
            <a:extLst>
              <a:ext uri="{FF2B5EF4-FFF2-40B4-BE49-F238E27FC236}">
                <a16:creationId xmlns:a16="http://schemas.microsoft.com/office/drawing/2014/main" id="{FBD2A48C-03D3-7331-98C7-A8414D4B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204" y="1840958"/>
            <a:ext cx="9751823" cy="3510290"/>
          </a:xfrm>
        </p:spPr>
        <p:txBody>
          <a:bodyPr anchor="ctr">
            <a:normAutofit/>
          </a:bodyPr>
          <a:lstStyle/>
          <a:p>
            <a:pPr algn="l"/>
            <a:r>
              <a:rPr lang="nl-NL" b="1" dirty="0"/>
              <a:t>Data on CS:</a:t>
            </a:r>
          </a:p>
          <a:p>
            <a:pPr algn="l"/>
            <a:endParaRPr lang="nl-N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have a national database of the CS available online?</a:t>
            </a:r>
            <a:endParaRPr lang="nl-NL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1a. If you do, what is the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l"/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Is (the issuing of) the CS included in national legislation?</a:t>
            </a:r>
            <a:endParaRPr lang="nl-NL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2a.  Which organization is responsible for issuing the CS in your country?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2b.  Is there any other national legislation concerning the CS?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l-NL" b="1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C3876F8-D26B-0F84-CFFD-BF0543A72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79" y="153209"/>
            <a:ext cx="6429521" cy="1687749"/>
          </a:xfrm>
          <a:prstGeom prst="rect">
            <a:avLst/>
          </a:prstGeom>
        </p:spPr>
      </p:pic>
      <p:sp>
        <p:nvSpPr>
          <p:cNvPr id="5" name="Ondertitel 8">
            <a:extLst>
              <a:ext uri="{FF2B5EF4-FFF2-40B4-BE49-F238E27FC236}">
                <a16:creationId xmlns:a16="http://schemas.microsoft.com/office/drawing/2014/main" id="{AAED2957-4244-D515-0009-37881C821356}"/>
              </a:ext>
            </a:extLst>
          </p:cNvPr>
          <p:cNvSpPr txBox="1">
            <a:spLocks/>
          </p:cNvSpPr>
          <p:nvPr/>
        </p:nvSpPr>
        <p:spPr>
          <a:xfrm>
            <a:off x="1372489" y="5710056"/>
            <a:ext cx="9751823" cy="58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b="1" dirty="0" err="1"/>
              <a:t>Certificate</a:t>
            </a:r>
            <a:r>
              <a:rPr lang="nl-NL" sz="1600" b="1" dirty="0"/>
              <a:t> Supplement WG</a:t>
            </a:r>
          </a:p>
        </p:txBody>
      </p:sp>
    </p:spTree>
    <p:extLst>
      <p:ext uri="{BB962C8B-B14F-4D97-AF65-F5344CB8AC3E}">
        <p14:creationId xmlns:p14="http://schemas.microsoft.com/office/powerpoint/2010/main" val="388629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>
            <a:extLst>
              <a:ext uri="{FF2B5EF4-FFF2-40B4-BE49-F238E27FC236}">
                <a16:creationId xmlns:a16="http://schemas.microsoft.com/office/drawing/2014/main" id="{FBD2A48C-03D3-7331-98C7-A8414D4B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204" y="1840958"/>
            <a:ext cx="9751823" cy="3510290"/>
          </a:xfrm>
        </p:spPr>
        <p:txBody>
          <a:bodyPr anchor="ctr">
            <a:normAutofit/>
          </a:bodyPr>
          <a:lstStyle/>
          <a:p>
            <a:pPr algn="l"/>
            <a:r>
              <a:rPr lang="nl-NL" b="1" dirty="0" err="1"/>
              <a:t>Looking</a:t>
            </a:r>
            <a:r>
              <a:rPr lang="nl-NL" b="1" dirty="0"/>
              <a:t> forward</a:t>
            </a:r>
          </a:p>
          <a:p>
            <a:pPr algn="l"/>
            <a:endParaRPr lang="nl-NL" b="1" dirty="0"/>
          </a:p>
          <a:p>
            <a:pPr marL="457200" indent="-457200" algn="l">
              <a:buAutoNum type="arabicPeriod"/>
            </a:pPr>
            <a:r>
              <a:rPr lang="nl-NL" b="1" dirty="0"/>
              <a:t>The </a:t>
            </a:r>
            <a:r>
              <a:rPr lang="nl-NL" b="1" dirty="0" err="1"/>
              <a:t>description</a:t>
            </a:r>
            <a:r>
              <a:rPr lang="nl-NL" b="1" dirty="0"/>
              <a:t> of </a:t>
            </a:r>
            <a:r>
              <a:rPr lang="nl-NL" b="1" dirty="0" err="1"/>
              <a:t>learning</a:t>
            </a:r>
            <a:r>
              <a:rPr lang="nl-NL" b="1" dirty="0"/>
              <a:t> </a:t>
            </a:r>
            <a:r>
              <a:rPr lang="nl-NL" b="1" dirty="0" err="1"/>
              <a:t>outcomes</a:t>
            </a:r>
            <a:endParaRPr lang="nl-NL" b="1" dirty="0"/>
          </a:p>
          <a:p>
            <a:pPr marL="457200" indent="-457200" algn="l">
              <a:buAutoNum type="arabicPeriod"/>
            </a:pPr>
            <a:r>
              <a:rPr lang="nl-NL" b="1" dirty="0" err="1"/>
              <a:t>Digitalization</a:t>
            </a:r>
            <a:r>
              <a:rPr lang="nl-NL" b="1" dirty="0"/>
              <a:t> of </a:t>
            </a:r>
            <a:r>
              <a:rPr lang="nl-NL" b="1" dirty="0" err="1"/>
              <a:t>the</a:t>
            </a:r>
            <a:r>
              <a:rPr lang="nl-NL" b="1" dirty="0"/>
              <a:t> CS</a:t>
            </a:r>
          </a:p>
          <a:p>
            <a:pPr marL="457200" indent="-457200" algn="l">
              <a:buAutoNum type="arabicPeriod"/>
            </a:pPr>
            <a:r>
              <a:rPr lang="nl-NL" b="1" dirty="0"/>
              <a:t>Promotion of </a:t>
            </a:r>
            <a:r>
              <a:rPr lang="nl-NL" b="1" dirty="0" err="1"/>
              <a:t>the</a:t>
            </a:r>
            <a:r>
              <a:rPr lang="nl-NL" b="1" dirty="0"/>
              <a:t> CS </a:t>
            </a:r>
            <a:r>
              <a:rPr lang="nl-NL" b="1" dirty="0" err="1"/>
              <a:t>within</a:t>
            </a:r>
            <a:r>
              <a:rPr lang="nl-NL" b="1" dirty="0"/>
              <a:t> </a:t>
            </a:r>
            <a:r>
              <a:rPr lang="nl-NL" b="1" dirty="0" err="1"/>
              <a:t>the</a:t>
            </a:r>
            <a:r>
              <a:rPr lang="nl-NL" b="1" dirty="0"/>
              <a:t> new </a:t>
            </a:r>
            <a:r>
              <a:rPr lang="nl-NL" b="1" dirty="0" err="1"/>
              <a:t>Europass</a:t>
            </a:r>
            <a:endParaRPr lang="nl-NL" b="1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C3876F8-D26B-0F84-CFFD-BF0543A72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79" y="153209"/>
            <a:ext cx="6429521" cy="1687749"/>
          </a:xfrm>
          <a:prstGeom prst="rect">
            <a:avLst/>
          </a:prstGeom>
        </p:spPr>
      </p:pic>
      <p:sp>
        <p:nvSpPr>
          <p:cNvPr id="5" name="Ondertitel 8">
            <a:extLst>
              <a:ext uri="{FF2B5EF4-FFF2-40B4-BE49-F238E27FC236}">
                <a16:creationId xmlns:a16="http://schemas.microsoft.com/office/drawing/2014/main" id="{AAED2957-4244-D515-0009-37881C821356}"/>
              </a:ext>
            </a:extLst>
          </p:cNvPr>
          <p:cNvSpPr txBox="1">
            <a:spLocks/>
          </p:cNvSpPr>
          <p:nvPr/>
        </p:nvSpPr>
        <p:spPr>
          <a:xfrm>
            <a:off x="1372489" y="5710056"/>
            <a:ext cx="9751823" cy="58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b="1" dirty="0" err="1"/>
              <a:t>Certificate</a:t>
            </a:r>
            <a:r>
              <a:rPr lang="nl-NL" sz="1600" b="1" dirty="0"/>
              <a:t> Supplement WG</a:t>
            </a:r>
          </a:p>
        </p:txBody>
      </p:sp>
    </p:spTree>
    <p:extLst>
      <p:ext uri="{BB962C8B-B14F-4D97-AF65-F5344CB8AC3E}">
        <p14:creationId xmlns:p14="http://schemas.microsoft.com/office/powerpoint/2010/main" val="13308771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138</Words>
  <Application>Microsoft Office PowerPoint</Application>
  <PresentationFormat>Breedbeeld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Linda van Gurp</dc:creator>
  <cp:lastModifiedBy>Linda van Gurp</cp:lastModifiedBy>
  <cp:revision>1</cp:revision>
  <dcterms:created xsi:type="dcterms:W3CDTF">2022-09-20T14:15:26Z</dcterms:created>
  <dcterms:modified xsi:type="dcterms:W3CDTF">2022-09-20T14:55:54Z</dcterms:modified>
</cp:coreProperties>
</file>