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313" r:id="rId3"/>
    <p:sldId id="268" r:id="rId4"/>
    <p:sldId id="310" r:id="rId5"/>
    <p:sldId id="302" r:id="rId6"/>
    <p:sldId id="311" r:id="rId7"/>
    <p:sldId id="312" r:id="rId8"/>
    <p:sldId id="284" r:id="rId9"/>
    <p:sldId id="279" r:id="rId10"/>
    <p:sldId id="298" r:id="rId11"/>
    <p:sldId id="270" r:id="rId12"/>
    <p:sldId id="322" r:id="rId13"/>
    <p:sldId id="323" r:id="rId14"/>
    <p:sldId id="324" r:id="rId15"/>
    <p:sldId id="325" r:id="rId16"/>
    <p:sldId id="327" r:id="rId17"/>
    <p:sldId id="326" r:id="rId18"/>
    <p:sldId id="328" r:id="rId19"/>
    <p:sldId id="700" r:id="rId20"/>
    <p:sldId id="702" r:id="rId21"/>
    <p:sldId id="703" r:id="rId22"/>
    <p:sldId id="704" r:id="rId23"/>
    <p:sldId id="705" r:id="rId24"/>
    <p:sldId id="706" r:id="rId25"/>
    <p:sldId id="708" r:id="rId26"/>
    <p:sldId id="707" r:id="rId27"/>
    <p:sldId id="26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094"/>
    <a:srgbClr val="6C3088"/>
    <a:srgbClr val="575756"/>
    <a:srgbClr val="4884C3"/>
    <a:srgbClr val="004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580" y="124"/>
      </p:cViewPr>
      <p:guideLst>
        <p:guide orient="horz" pos="89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6A14D-4598-47DC-A0A9-AE19C5562B13}" type="datetimeFigureOut">
              <a:rPr lang="sl-SI" smtClean="0"/>
              <a:t>15.09.2022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D2ACA-A730-4AEA-868D-3934CAD9574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201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907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4369-AF32-41B9-899B-5F204258902B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570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4369-AF32-41B9-899B-5F204258902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462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iStock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AT" b="0" dirty="0" err="1">
                <a:solidFill>
                  <a:srgbClr val="FFFFFF"/>
                </a:solidFill>
                <a:effectLst/>
                <a:latin typeface="Open Sans"/>
              </a:rPr>
              <a:t>sumnersgraphicsinc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9A999-6357-4E6A-AE60-C6F1AD29C816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4219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iStock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AT" b="0" dirty="0" err="1">
                <a:solidFill>
                  <a:srgbClr val="FFFFFF"/>
                </a:solidFill>
                <a:effectLst/>
                <a:latin typeface="Open Sans"/>
              </a:rPr>
              <a:t>sumnersgraphicsinc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9A999-6357-4E6A-AE60-C6F1AD29C816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846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4369-AF32-41B9-899B-5F204258902B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093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4369-AF32-41B9-899B-5F204258902B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995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/>
              <a:t>- odpadá administrativní procedura žádosti a získání kódu.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1089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18588-B936-4375-B460-EBEA1D4B84B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40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4369-AF32-41B9-899B-5F204258902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663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4369-AF32-41B9-899B-5F204258902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981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4369-AF32-41B9-899B-5F204258902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865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4369-AF32-41B9-899B-5F204258902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106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videos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 </a:t>
            </a:r>
            <a:r>
              <a:rPr lang="de-DE" dirty="0" err="1"/>
              <a:t>planned</a:t>
            </a:r>
            <a:r>
              <a:rPr lang="de-DE" dirty="0"/>
              <a:t>: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Deposit</a:t>
            </a:r>
            <a:r>
              <a:rPr lang="de-DE" dirty="0"/>
              <a:t> </a:t>
            </a:r>
            <a:r>
              <a:rPr lang="de-DE" dirty="0" err="1"/>
              <a:t>signature</a:t>
            </a:r>
            <a:r>
              <a:rPr lang="de-DE" dirty="0"/>
              <a:t> and </a:t>
            </a:r>
            <a:r>
              <a:rPr lang="de-DE" dirty="0" err="1"/>
              <a:t>stamp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err="1"/>
              <a:t>Invite</a:t>
            </a:r>
            <a:r>
              <a:rPr lang="de-DE" dirty="0"/>
              <a:t> </a:t>
            </a:r>
            <a:r>
              <a:rPr lang="de-DE" dirty="0" err="1"/>
              <a:t>participants</a:t>
            </a:r>
            <a:r>
              <a:rPr lang="de-DE" dirty="0"/>
              <a:t>, block and </a:t>
            </a:r>
            <a:r>
              <a:rPr lang="de-DE" dirty="0" err="1"/>
              <a:t>release</a:t>
            </a:r>
            <a:r>
              <a:rPr lang="de-DE" dirty="0"/>
              <a:t> </a:t>
            </a:r>
            <a:r>
              <a:rPr lang="de-DE" dirty="0" err="1"/>
              <a:t>accesess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Understanding </a:t>
            </a:r>
            <a:r>
              <a:rPr lang="de-DE" dirty="0" err="1"/>
              <a:t>status</a:t>
            </a:r>
            <a:r>
              <a:rPr lang="de-DE" dirty="0"/>
              <a:t> </a:t>
            </a:r>
            <a:r>
              <a:rPr lang="de-DE" dirty="0" err="1"/>
              <a:t>displays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Create </a:t>
            </a:r>
            <a:r>
              <a:rPr lang="de-DE" dirty="0" err="1"/>
              <a:t>participants</a:t>
            </a:r>
            <a:r>
              <a:rPr lang="de-DE" dirty="0"/>
              <a:t> </a:t>
            </a:r>
            <a:r>
              <a:rPr lang="de-DE" dirty="0" err="1"/>
              <a:t>contracts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Copy </a:t>
            </a:r>
            <a:r>
              <a:rPr lang="de-DE" dirty="0" err="1"/>
              <a:t>contenst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Europass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Forgotten</a:t>
            </a:r>
            <a:r>
              <a:rPr lang="de-DE" dirty="0"/>
              <a:t> </a:t>
            </a:r>
            <a:r>
              <a:rPr lang="de-DE" dirty="0" err="1"/>
              <a:t>password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Text </a:t>
            </a:r>
            <a:r>
              <a:rPr lang="de-DE" dirty="0" err="1"/>
              <a:t>formating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4369-AF32-41B9-899B-5F204258902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465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More </a:t>
            </a:r>
            <a:r>
              <a:rPr lang="de-DE" dirty="0" err="1"/>
              <a:t>videos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 </a:t>
            </a:r>
            <a:r>
              <a:rPr lang="de-DE" dirty="0" err="1"/>
              <a:t>planned</a:t>
            </a:r>
            <a:r>
              <a:rPr lang="de-DE" dirty="0"/>
              <a:t>: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Deposit</a:t>
            </a:r>
            <a:r>
              <a:rPr lang="de-DE" dirty="0"/>
              <a:t> </a:t>
            </a:r>
            <a:r>
              <a:rPr lang="de-DE" dirty="0" err="1"/>
              <a:t>signature</a:t>
            </a:r>
            <a:r>
              <a:rPr lang="de-DE" dirty="0"/>
              <a:t> and </a:t>
            </a:r>
            <a:r>
              <a:rPr lang="de-DE" dirty="0" err="1"/>
              <a:t>stamp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err="1"/>
              <a:t>Invite</a:t>
            </a:r>
            <a:r>
              <a:rPr lang="de-DE" dirty="0"/>
              <a:t> </a:t>
            </a:r>
            <a:r>
              <a:rPr lang="de-DE" dirty="0" err="1"/>
              <a:t>participants</a:t>
            </a:r>
            <a:r>
              <a:rPr lang="de-DE" dirty="0"/>
              <a:t>, block and </a:t>
            </a:r>
            <a:r>
              <a:rPr lang="de-DE" dirty="0" err="1"/>
              <a:t>release</a:t>
            </a:r>
            <a:r>
              <a:rPr lang="de-DE" dirty="0"/>
              <a:t> </a:t>
            </a:r>
            <a:r>
              <a:rPr lang="de-DE" dirty="0" err="1"/>
              <a:t>accesess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Understanding </a:t>
            </a:r>
            <a:r>
              <a:rPr lang="de-DE" dirty="0" err="1"/>
              <a:t>status</a:t>
            </a:r>
            <a:r>
              <a:rPr lang="de-DE" dirty="0"/>
              <a:t> </a:t>
            </a:r>
            <a:r>
              <a:rPr lang="de-DE" dirty="0" err="1"/>
              <a:t>displays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Create </a:t>
            </a:r>
            <a:r>
              <a:rPr lang="de-DE" dirty="0" err="1"/>
              <a:t>participants</a:t>
            </a:r>
            <a:r>
              <a:rPr lang="de-DE" dirty="0"/>
              <a:t> </a:t>
            </a:r>
            <a:r>
              <a:rPr lang="de-DE" dirty="0" err="1"/>
              <a:t>contracts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Copy </a:t>
            </a:r>
            <a:r>
              <a:rPr lang="de-DE" dirty="0" err="1"/>
              <a:t>contenst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Europass</a:t>
            </a:r>
          </a:p>
          <a:p>
            <a:pPr marL="285750" indent="-285750">
              <a:buFontTx/>
              <a:buChar char="-"/>
            </a:pPr>
            <a:r>
              <a:rPr lang="de-DE" dirty="0" err="1"/>
              <a:t>Forgotten</a:t>
            </a:r>
            <a:r>
              <a:rPr lang="de-DE" dirty="0"/>
              <a:t> </a:t>
            </a:r>
            <a:r>
              <a:rPr lang="de-DE" dirty="0" err="1"/>
              <a:t>password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Text </a:t>
            </a:r>
            <a:r>
              <a:rPr lang="de-DE" dirty="0" err="1"/>
              <a:t>formating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D4369-AF32-41B9-899B-5F204258902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184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spc="100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text placeholder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Additional text here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3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/>
              <a:t>Bullets or paragraph text to go here and here</a:t>
            </a:r>
            <a:endParaRPr lang="en-GB" sz="2000" b="0" dirty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Heading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66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spc="100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spc="100" baseline="0"/>
            </a:lvl1pPr>
          </a:lstStyle>
          <a:p>
            <a:pPr lvl="0"/>
            <a:r>
              <a:rPr lang="en-US" dirty="0"/>
              <a:t>Questions and Answers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0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15. 9. 2022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7198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D8AD8-DC3E-45B3-A6C0-C34622C946A7}" type="datetimeFigureOut">
              <a:rPr lang="sk-SK" smtClean="0"/>
              <a:t>15. 9. 2022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69DB3-AE04-43C1-A77B-3EB85BFCA63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1359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9EE0"/>
                </a:solidFill>
              </a:defRPr>
            </a:lvl1pPr>
          </a:lstStyle>
          <a:p>
            <a:br>
              <a:rPr lang="de-DE" dirty="0"/>
            </a:br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205064"/>
          </a:xfrm>
        </p:spPr>
        <p:txBody>
          <a:bodyPr/>
          <a:lstStyle>
            <a:lvl1pPr>
              <a:buClr>
                <a:srgbClr val="009EE0"/>
              </a:buClr>
              <a:defRPr sz="3000"/>
            </a:lvl1pPr>
            <a:lvl2pPr marL="450850" indent="-450850">
              <a:buClr>
                <a:srgbClr val="009EE0"/>
              </a:buClr>
              <a:buFont typeface="Calibri" panose="020F0502020204030204" pitchFamily="34" charset="0"/>
              <a:buChar char="→"/>
              <a:defRPr sz="3000"/>
            </a:lvl2pPr>
            <a:lvl3pPr marL="803275" indent="-285750">
              <a:buClr>
                <a:srgbClr val="009EE0"/>
              </a:buClr>
              <a:buFont typeface="Arial" panose="020B0604020202020204" pitchFamily="34" charset="0"/>
              <a:buChar char="•"/>
              <a:defRPr sz="2000"/>
            </a:lvl3pPr>
            <a:lvl4pPr marL="803275" indent="-285750">
              <a:buFont typeface="Arial" panose="020B0604020202020204" pitchFamily="34" charset="0"/>
              <a:buChar char="•"/>
              <a:defRPr/>
            </a:lvl4pPr>
            <a:lvl5pPr marL="1079500" indent="-285750">
              <a:buClr>
                <a:srgbClr val="009EE0"/>
              </a:buClr>
              <a:buFont typeface="Calibri" panose="020F0502020204030204" pitchFamily="34" charset="0"/>
              <a:buChar char="▪"/>
              <a:tabLst>
                <a:tab pos="1077913" algn="l"/>
              </a:tabLst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1371" y="6237313"/>
            <a:ext cx="768085" cy="365125"/>
          </a:xfrm>
        </p:spPr>
        <p:txBody>
          <a:bodyPr/>
          <a:lstStyle/>
          <a:p>
            <a:fld id="{3E8BD82E-AECA-4BDE-8DBB-411E34C6964C}" type="slidenum">
              <a:rPr lang="de-AT" smtClean="0"/>
              <a:pPr/>
              <a:t>‹#›</a:t>
            </a:fld>
            <a:endParaRPr lang="de-AT" dirty="0"/>
          </a:p>
        </p:txBody>
      </p:sp>
      <p:sp>
        <p:nvSpPr>
          <p:cNvPr id="11" name="Inhaltsplatzhalter 24"/>
          <p:cNvSpPr>
            <a:spLocks noGrp="1"/>
          </p:cNvSpPr>
          <p:nvPr>
            <p:ph sz="quarter" idx="20" hasCustomPrompt="1"/>
          </p:nvPr>
        </p:nvSpPr>
        <p:spPr>
          <a:xfrm>
            <a:off x="1487489" y="5877273"/>
            <a:ext cx="1823673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1</a:t>
            </a:r>
          </a:p>
        </p:txBody>
      </p:sp>
      <p:sp>
        <p:nvSpPr>
          <p:cNvPr id="17" name="Inhaltsplatzhalter 24"/>
          <p:cNvSpPr>
            <a:spLocks noGrp="1"/>
          </p:cNvSpPr>
          <p:nvPr>
            <p:ph sz="quarter" idx="21" hasCustomPrompt="1"/>
          </p:nvPr>
        </p:nvSpPr>
        <p:spPr>
          <a:xfrm>
            <a:off x="3407702" y="5877273"/>
            <a:ext cx="1823673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2</a:t>
            </a:r>
          </a:p>
        </p:txBody>
      </p:sp>
      <p:sp>
        <p:nvSpPr>
          <p:cNvPr id="18" name="Inhaltsplatzhalter 24"/>
          <p:cNvSpPr>
            <a:spLocks noGrp="1"/>
          </p:cNvSpPr>
          <p:nvPr>
            <p:ph sz="quarter" idx="22" hasCustomPrompt="1"/>
          </p:nvPr>
        </p:nvSpPr>
        <p:spPr>
          <a:xfrm>
            <a:off x="5327916" y="5877273"/>
            <a:ext cx="1823673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3</a:t>
            </a:r>
          </a:p>
        </p:txBody>
      </p:sp>
      <p:sp>
        <p:nvSpPr>
          <p:cNvPr id="19" name="Inhaltsplatzhalter 24"/>
          <p:cNvSpPr>
            <a:spLocks noGrp="1"/>
          </p:cNvSpPr>
          <p:nvPr>
            <p:ph sz="quarter" idx="23" hasCustomPrompt="1"/>
          </p:nvPr>
        </p:nvSpPr>
        <p:spPr>
          <a:xfrm>
            <a:off x="7248129" y="5877273"/>
            <a:ext cx="1823673" cy="720551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Logo 4</a:t>
            </a:r>
          </a:p>
        </p:txBody>
      </p:sp>
      <p:sp>
        <p:nvSpPr>
          <p:cNvPr id="20" name="Inhaltsplatzhalter 24"/>
          <p:cNvSpPr>
            <a:spLocks noGrp="1"/>
          </p:cNvSpPr>
          <p:nvPr>
            <p:ph sz="quarter" idx="25" hasCustomPrompt="1"/>
          </p:nvPr>
        </p:nvSpPr>
        <p:spPr>
          <a:xfrm>
            <a:off x="10128448" y="5589240"/>
            <a:ext cx="1439136" cy="720080"/>
          </a:xfrm>
        </p:spPr>
        <p:txBody>
          <a:bodyPr/>
          <a:lstStyle>
            <a:lvl1pPr algn="ctr">
              <a:defRPr sz="1600"/>
            </a:lvl1pPr>
          </a:lstStyle>
          <a:p>
            <a:pPr lvl="0"/>
            <a:r>
              <a:rPr lang="de-DE" dirty="0"/>
              <a:t>Icon</a:t>
            </a:r>
          </a:p>
        </p:txBody>
      </p:sp>
      <p:pic>
        <p:nvPicPr>
          <p:cNvPr id="1026" name="Picture 2" descr="P:\073-Europass\03-Öffentlichkeitsarbeit\Logos\cropped Europass-Full-Colour-Brand-Mar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306430"/>
            <a:ext cx="2426451" cy="47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2" y="0"/>
            <a:ext cx="10907817" cy="6858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EFE14DB-BBFF-4836-A763-65DAFBB7B2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802" y="81079"/>
            <a:ext cx="2591317" cy="80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18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94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88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/>
              <a:t>Bullets or paragraph text to go here and here</a:t>
            </a:r>
            <a:endParaRPr lang="en-GB" sz="2000" b="0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Heading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14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Heading to go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62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 dirty="0"/>
              <a:t>Bullets or paragraph text to go here and here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347015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Feature text or quote text to go here…</a:t>
            </a:r>
            <a:endParaRPr lang="en-GB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Subheading text to go here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 dirty="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 dirty="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4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Subheading text to go here</a:t>
            </a:r>
            <a:endParaRPr lang="en-GB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24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  <a:endParaRPr lang="en-GB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  <a:endParaRPr lang="en-GB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  <a:endParaRPr lang="en-GB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  <a:endParaRPr lang="en-GB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 dirty="0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  <a:endParaRPr lang="en-GB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 dirty="0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  <a:endParaRPr lang="en-GB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 dirty="0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5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Stat here</a:t>
            </a:r>
            <a:endParaRPr lang="en-GB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 dirty="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Stat here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Stat here</a:t>
            </a:r>
            <a:endParaRPr lang="en-GB" dirty="0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76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71" r:id="rId4"/>
    <p:sldLayoutId id="2147483662" r:id="rId5"/>
    <p:sldLayoutId id="2147483670" r:id="rId6"/>
    <p:sldLayoutId id="2147483665" r:id="rId7"/>
    <p:sldLayoutId id="2147483668" r:id="rId8"/>
    <p:sldLayoutId id="2147483667" r:id="rId9"/>
    <p:sldLayoutId id="2147483669" r:id="rId10"/>
    <p:sldLayoutId id="2147483666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1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spc="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ass.at/was-ist-europass/mobilitaetsnachweis/mobilitaetsnachweis-step-by-step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rena.palanova@npi.cz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hyperlink" Target="mailto:dagmar.svobodova@npi.cz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969443" y="3525625"/>
            <a:ext cx="6890993" cy="923828"/>
          </a:xfrm>
        </p:spPr>
        <p:txBody>
          <a:bodyPr>
            <a:normAutofit fontScale="77500" lnSpcReduction="20000"/>
          </a:bodyPr>
          <a:lstStyle/>
          <a:p>
            <a:r>
              <a:rPr lang="sl-SI" dirty="0"/>
              <a:t>EUROPASS	 MOBILITY WORKING GROUP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36206" y="4835951"/>
            <a:ext cx="4859002" cy="558729"/>
          </a:xfrm>
        </p:spPr>
        <p:txBody>
          <a:bodyPr>
            <a:normAutofit fontScale="55000" lnSpcReduction="20000"/>
          </a:bodyPr>
          <a:lstStyle/>
          <a:p>
            <a:r>
              <a:rPr lang="sl-SI" dirty="0"/>
              <a:t>NEC meeting Bratislava, 28.-30.2022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0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obrazovka&#10;&#10;Popis se vygeneroval automaticky.">
            <a:extLst>
              <a:ext uri="{FF2B5EF4-FFF2-40B4-BE49-F238E27FC236}">
                <a16:creationId xmlns:a16="http://schemas.microsoft.com/office/drawing/2014/main" id="{AB9CA245-1979-4EF8-B3C1-55B7D7C51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" t="7547" r="-27" b="60"/>
          <a:stretch/>
        </p:blipFill>
        <p:spPr>
          <a:xfrm>
            <a:off x="-11273" y="-128588"/>
            <a:ext cx="12200362" cy="614225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16908" y="3164332"/>
            <a:ext cx="9144000" cy="1714873"/>
          </a:xfrm>
        </p:spPr>
        <p:txBody>
          <a:bodyPr>
            <a:normAutofit fontScale="90000"/>
          </a:bodyPr>
          <a:lstStyle/>
          <a:p>
            <a:r>
              <a:rPr lang="sk-SK" dirty="0" err="1">
                <a:latin typeface="Open sans"/>
              </a:rPr>
              <a:t>Stay</a:t>
            </a:r>
            <a:r>
              <a:rPr lang="sk-SK" dirty="0">
                <a:latin typeface="Open sans"/>
              </a:rPr>
              <a:t> </a:t>
            </a:r>
            <a:r>
              <a:rPr lang="sk-SK" dirty="0" err="1">
                <a:latin typeface="Open sans"/>
              </a:rPr>
              <a:t>healthy</a:t>
            </a:r>
            <a:r>
              <a:rPr lang="sk-SK" dirty="0">
                <a:latin typeface="Open sans"/>
              </a:rPr>
              <a:t> </a:t>
            </a:r>
            <a:br>
              <a:rPr lang="sk-SK" dirty="0">
                <a:latin typeface="Open sans"/>
              </a:rPr>
            </a:br>
            <a:r>
              <a:rPr lang="sk-SK" dirty="0">
                <a:latin typeface="Open sans"/>
              </a:rPr>
              <a:t>and </a:t>
            </a:r>
            <a:r>
              <a:rPr lang="sk-SK" dirty="0" err="1">
                <a:latin typeface="Open sans"/>
              </a:rPr>
              <a:t>stay</a:t>
            </a:r>
            <a:r>
              <a:rPr lang="sk-SK" dirty="0">
                <a:latin typeface="Open sans"/>
              </a:rPr>
              <a:t> </a:t>
            </a:r>
            <a:r>
              <a:rPr lang="sk-SK" dirty="0" err="1">
                <a:latin typeface="Open sans"/>
              </a:rPr>
              <a:t>skilled</a:t>
            </a:r>
            <a:endParaRPr lang="sk-SK" dirty="0">
              <a:latin typeface="Open sans"/>
            </a:endParaRPr>
          </a:p>
        </p:txBody>
      </p:sp>
      <p:sp>
        <p:nvSpPr>
          <p:cNvPr id="4" name="AutoShape 3" descr="data:image/png;base64,iVBORw0KGgoAAAANSUhEUgAAAyAAAAByCAYAAACr3rUJAAAAAXNSR0IArs4c6QAAAARnQU1BAACxjwv8YQUAAAAJcEhZcwAACxMAAAsTAQCanBgAADkrSURBVHhe7Z3L8TTFlbfFYICQBQILhEKbidkILNCLBYMsENqyEWzYIiwQWMArC0CbiW8zgcYCJAuEDCD0naf+ma3sUyerMquyu6u7f09ERl+qKi8nb+fkrd74iRADePPVZx/ax2/MvZr++Dc/mHtt7qsfX3/87fTPwbG0vGcf37z8mvjW4v5++i6EEEIIIXbwH+lTiE2Ysv62OZT1P5nzxge8ZQ7j5Bu773Nz/BZCCCGEEE+KDBCxGTMm3rWP78wxY9DCR+YwRGSECCGEEEI8KTJAxCaSEcHMR68xgdFSLm8SQgghhBBPhAwQsZXPzW2dyXjXDJhP0nchhBBCCPFEyAAR3Zjx8LZ9sK9jD79Ln0IIIYQQ4omQASK2EG027+UtM2Ra944IIYQQQogHQQaI2ALH7Y5ABogQQgghxJMhA0QIIYQQQghxNWSACCGEEEIIIa6GDBAhhBBCCCHE1ZABIrbwl/S5l7+mTyGEEEII8STIABFbeJ0+9/CDuW9fvgohhBBCiGdBBojo5sfXHzNzsdd4+ML8wQgRQgghhBBPhAwQsZXfmttqQGDA/PHlqxBCCCGEeCbeSJ9CdPPmq8/etY9vzL01/dEGRssvf3z98d9efh6P9IJE0pX51uL7fvouHL/6z/8K3+fyv//vf7TE7sAo34QQNax9oF+nj/f8YG2E9m+K3cgAEbtIRsjX5t6e/lgGxea3RzY+4NYGSFIMy/ABw+39vQ1/xe9Pzd9P0vcuKv7Bl+Yns2RPTUU+5ONNlfyFfPujxe336bvYgckY+SLnEyZb9bl3QpB/31r+XbMfoE3+w8uvF65ZfqLwEx9YPEbsA524tZxvhaV7Gri1tIYrSez6v9LXTFM/bc+9a/cdykCspVVLsMQuTDH/q7l37Oun5mqGBZUBw+P9oxsfB4YK/KeXr4fiv9NnyV+toXl64+PgRIoFHb+MDyGenKQw/u7l1xkowcOMj2fF5PuRfXxvLpph2oT5+Z45jLnPX/45BktplQEihmCGxSfJEPmZOUYvJmf/vWGOJVdf2m+xj3etMm+aqbgEFhdmvT58+XWCEY4PXr6KI0JHZR9nI/OG8k0IkUFpnEatCxigOEz/c4/Q9pr7zr5iJHj5bsL8e8scg5OzGddbktKK4VFNqwwQMRQzNH4wx5KlyaW/xTj+YJV62KjJTmrT85rlOjbRyCbLwsKlAEKIp8O3EbTpGqDYQeq3MRJG998sgfcDgTcF48M+SOvi0nwZIELcHzdfimUNTDT78XtTYmV0HpiUb69efp34reWbNpUKIWgjaNfLEetpdlQDFLsZMuPxSBxiQ1za9At++ohO8VTon2lEPW3uRlnw1jLyyMoC+y/UKAzmoJvQPZs2jlf87vbL/MEIKg2Q1+aHRsgcFXnfbBN6kG86LOBCmKzJ97M+zWStTeiiCSs/tMlX34Ru4bJsphy5ZoBCS6h3cqm+IGhnbr6JvzWtU2FOyu7ojSt/NqUtfNeDhYclyCjcb9JnLyQCxfv/0vchirjFa1bhB0L8iOunFtdwtNHCL2XSai1ng+Qv5oYse7J4UBZGTxN6/mJxPeR6Uku/rzxHNEDgl1ahu0auK35vMUD8GmFOT5Ix7GhtiK+Fxcfns/LtQpisyXfy/4TJWgaIaCLV1asaIBamn9nmyF29s2sAl+oLgnbm7gyQ6OYR/NEUt9OpKhYOCguKC+sL+Y7y9GdzROpvdu+0djzdhwKMMu6nA2vgB369zv70kuSA+6k5wi8zdRR09qf3YKS0YnDQ0FD5S5nMDKsUR+KGDMtRigz3c0rFV/bspoJtYSDzX5gjHMKIwhnBlxbHw42+JhmX9eGoBginTf0yfW+i4vem2RSxzqU6HXF8AsVABohoxsrP1Q0QcTku1RcE7czdGCDTHpCkqLJ8YvTxah+ZMjcpr/aZj+JCcWY67x0LF0Wc05NQ8E5Gg33PG5kxXjhZqcUCJ8GM3H9vYX2TlMguUpjE5/fmphOc7G8U5E0GTQUMjqlRsThieHAiAssiyAPkUcpkNjKZ/sewQy7Ezd+D/xgQyABZlKMZTZjfGAZZBoSTj9mdxWcnH27JpyclaqQOdSqWEEIIIUQLM2s6KcUoxC2zDi2gOOEXo+kYHii23YpsUqR7N98ym0B4kfLWhYXv107vhTihfPO5+eV8Fi/kiqW5lF9D5GBhYUxy4gJhjoIZq0PtHbB0eusdo+/WMyAYgMzMYch7mpdi1fy251cNGXuW/Kd9yLNjtXJAOSM+X5i/i+U6xQeXYfTmW/uf8lzOlsJpds+PpGRSHHmGuJX+ZprjVqMIA/+9DPCb+E2DJil9qyNBdh9tyzRYk5jkwJckC64zI+zTRBq47892f9MAUhAWI6tDDNmVdBD3LLeyvSJfpzSYYy/RpoGO5D/vpYnK5qgwynzwaTgrm3Yv+X6WX3ZtdQTbnsv5PayeRRTy4vOsPBhZVuwRmmSV0l7ex7XVcO054p/DidJS5svWOonfefmyT8tUJ80tpeVUTjPBPX+ze5r2QqRniQ/p9fHJdbbajoH5sWkGxJ5DBpGckYP/vzlNJRYG8sadMH82tSEtcg7CO7sn+VGrl6T7rCy3YH4SJ2QZtbtAPma/wzYl+UHc4Ofm8vcMafj7y9eJsr308qxdo26dyc8c5f2EPTfdn+R0Vh7ztRbseZ8Ppd/ltaa0hoXZFDCEjqI5CgSCkl2tbC1YvJjhiBSwNVAG2HvRXPgiLPxZh7ID4oJMds86WbxoVIhbWfEizpbEbcHCIgxmbc4K8Q6Y7eLdIYfB0kgel0rjUQwQynEk++alWDW/lxohe4Y8p+75BqUFGh1OxwrrnvlNuGUnm9NJHKNONHOmxJs/yIQ40na1wvNssGxSejrlgJ8Y1jzj5R0ZINxTti1Tntj/tHfIZ61uA53h6olWQVhNik0LUTrMkZ89cqO8NLeLFiblBP/P0rQAZRH5TkZiCxYGfjMI1dLuTf2NOfrQZjlbGHvqGfIi71f7OAuHNJCWFnmd8iPI28XlIxvyBRbbC0+SGWlpqff4id9fBmmZtYHBPSiAi/2APdNTX6FaZ80v3zau1lN7hrITDdROh03Ydb/BnD0e3f2v+UM/VLbP3cuBM+bXqpwDWUz32P/EgfQu9RWZU/6//Kxj/lJue3RN/GYgwJch0kX6WjmVQ3u2+ib04Noi9txUbuw5L+uutt+er5bJ6NoKn4bH8CaleJex4PjA/NztX1KeFzvXChSk75KivoeRbwn+Isl5N+YPMqHDW4MlccihpRMNsbCoaC1htfLWnvg8E1bRkX20Z+ZiS7HMX+oMndYWpQh47nvzp7VDBhr/pbqKHE7tgPmN8kGH2GN8AA3xd/b8atqSHAijVQ6UaRr7zW2OhUnHiixaZUdY36S4HgVm7ZBDj9y+tjSQ7lVS3pEvZ53qCpOij3zNrco2hUEaWtsp+hvuby7zFgZ5tqeeUfZX65ldz3WlVV45P7rile7vzRfgOdKxWobTPcistd4jG/I8UtB3YX7yMjjyvKe+Qq6zW/P9RPKjanyk717nIN5d7abdT5x9/pyNuF+DFI+eNjbnf7VtsWvIg3LbY3wAfvOOLuIjGll6D8gX6XMEPRVyja1GwKQQ7DFCkqK/xQCKYHp9GBY3Rt1aRnJJ/y5jzMJiBAElcBStHfvTYx0Jhnw0cjv8BYXm31RnzNXqL3WB+OCW6gXPNymUxq/NrXXGp+luiyP3MtK8Fsda/HiOTqkapl3jHuRQK6dZBr7+9aTbw7R6LU5L9ZwwR85e74WO3JdL8iLPEiC3iI9M7otKQMqzmjKJjHK+1PKe5xcVho4wfHtImpvqY1G++IzIZTi7Got5b+EQH9IShUP8s/9R+eK51vQsyQxyOEt1ctGQtmtrbdNSGMSvKS0dEJeasVXmXyRb0oBBvDlOCzIvjQ+I9Dramh6i+4cMpnawlP+1cpWhbanlVa2cl/WjVq6At39fZDDwEVkyQBDy4TDldynz15gatj3Kt7E1bE+t4dxD68zECDmMLB+jO4NHh3yuKQkjwT9fTgmXJQNvmGPvCcswcHxnKrZ2aMOHSWlYw3cM1DeUVTq4rORNo22pw47SzH3E42dFHFkewFID/vfKImCE1MphJAcgHwgjyyAf2DCiMy5lRXwJ6x0LA7lPn/abZQpRe/S2pQWF5GhQLnJZYSnEJ+ZIQ01mVaXM/qecRHmPPKa8wO/kct5H7SOzh6GRaP+TB9G1nI4yjFy2orK/RlS+pjJs/vp6hluqZyhAs3pm/+F/ZKjncHw5Rma+jY/qwBkL+UJcc3pyOGW++DpJWBghtTajlhZfJwkjKl+raWnF4kgZicopYVJGyvwjLlG9JT6R3FZZkLk3PhjAIh982K9S+WjFz5hs3ruzA8pFGWcGRac+yNz0ab+RdTRYB+xFO8NkQB76tJEuXsJYlqmlcgUMBk5xs/tYKkaccnvtwa/penJNxkv5jP309fQUZnHPxbFwaM9zeE1prRogaanNUdkz3UfB+NqU754KV1JuojkaPYoP6d9jhPAOllFszYunxCrupDS8/Dpj2FIs84cG3hsDhEvjXl1Dm67ROEeKcc9UP2FNDb05lNWpE7D/UGJygxsph4RLpz/bcMhv/revdBxR/GaduMkBGfh4ZznQ4Pow2BzJ3o9RyzWJZw7rrJO333Q0yDqq92ycPBLEnXTMBi5IlzlkFpWr2gxSTeGqhUHeUzeQ11meGYyIRoputJY/50cUxlLZD0nh1srXyHrGbJJPY07LLBz7jzX9KBHVOFSI8mUpnJwvhOXzBdnP8t9kFs1g8CztxVKdjNrMXaT8i2bqaKdos2aKuf1H2YmMENrvnjaS8JFDNOs1Mz4KolmQpnBT/Hw5YhP2LUHWuDN5IntztMORHKL0+pmdXKZCvSr5T7mKrh9xAOhwLM2AwKyRPQi9jaKHCrRptOHIbDAasxEiA+DOsIaPunnJpVizESKjaXNouicabe4pZ3TeNSWPjhDDIDKQ6DAW45iuRwoPCoD3M5LDrLPz2HXyZm87ldOzNroYGTsjysBIyM+1fEFR8HJlRP8sLfabzt0rQYzCriqYdg/+ozR4zjZPWhj475UI8mGxfKVrUdmqESlC1LO1PM9htdYzX455NlSQS+w6Mm0a2KrkC/JuqZPTfeb8fYzO+7Ic1UnSslYnqY+RvPYQbbpls/Bi3U/yiOpt83KoJJdoGdKS8QFRfraG6wc28qDOrVjdVJ6uz/oSk59v6305Y4BntR4akayHLrF/VNYMkEOSFO3FxqaBV6Z4+wL4CPQajTReR1ozLtqhM43qwQjj2jfGjPY0dzR2b5PSUoHR17VyHHWYTQYSpPsWFQDroKgbXkGkU2pNG/43xafCbBYnwu6hk/Ty8orgLUEha22vW5SyMO/T5yoWF2Tl5cUSwVKRiwwD0tGSH7WyFbFLobN7V8uipYu0eCW15+heFKyWcrx50ALsPsrI4h6FpHT7tol60tTv2X3MtrSmuwVfTmgnW5fRROWwSSdJcthifOTy6ctYuHSvJNUPb5Tvaef3gqxrS6w8W2ZpmtrQJE/iQV7ySb88cg/1w3KXBkiiqcFZoefIsEfmPTPGek99EDcmNXxRZ7N7KZb5zWhkXq+MMtWs4A2gZYml7/i7R+LS/V45Kv2NlIHm5Z8pf7ri5OjpNPcOyFySHoWadt0riKc8SUqQz5cta9CjfCz95TAET7OyVSlbM+y+a9SzaDleT56QjsW0p3zxhkHLQIInUijLOunrPfQqe0OUQ0sz6fUGQK9CTlyQEUorbXk0O3dGCneT8VEQtS2RbEtGyH4kPbKO2kcvP19f6Ueb9CKTO4Y2M318sgzwyO3xYbhnA+Qv6XMPKN5HGikcwVa5/EFLse6P1NBFywp2L8UyvxlhYsT/j+a6OlYLe0+9Wmy8k997O/6Mf45jGLPcIvn1KlSb2ylkn7628M/0eTRQQnuNA5/usixFebJFxlEZK/32Rg71YNWgcDTlH/Ihr81Rz7oM1sZ65mW2JU/WjOEoX7pHnS1ekbFTptEbhgw89Cp7vXW4RqSQd6XZ4o7xjOKK0ro6k5Papr3GxxSuffgyEM1glfiZR8rtLRXtvftQfZmN8o6DMDgWmn1iURkXO7hnA6S3Aa2hzUIv0KDVNnyKA2OdALMdUUdwlX1OKEHmmMKnkeadAZzNj9vKWqcWKV1bO6Poudy5z0bBTdZ7lelnY0v6Zwd9UL7S12hWarre4+yRaLBlym+7zjV/fYuRM/KgDl/POLWttZ7NDJD02cPaM5FytrXsz+RGutPX3WkZqDTzjhvPKL9r1I6e3VI+Z4aeyTlUsu1/2lxf9269zGiUDphBHtEgA2lHN+KdUf8wNx3bbi7KB9HB3RogP768k2MERzst5pZ8+IAzQs/CRZZilZhf05S0OUaFOCKTkSHeyIoSRMdII82o4K4yZArC2khz5P/W9iB6LlRyjW6FqiEtNR7FcNkyM9OrWFDuKH+9rsaokc5NZdLqVK5nvAm/Vs+iDd8z7Lnonu6THBsM75HK2FJYPpyt9WuE/jArJzvqeys1OdMm97a7kQER7a+CaLbHGzB3Tcq7tVkk5E/dY3APYwSjRLMjG7nnGRAYUdnf1dKjM9amYcUBscaTDvUiS7HseUZ7UH54QyzKD+tiUdJ3GRo7uFW44jpECmhuo3+ePu+Brv4p1TPqWK5n7FHcW89uWVe2Kvk9BujWWaZLGwrXhvrRNeOdjEqfR7V9IF4vuMW7Py6OpQmjin04rWmjb6WuYogMeaP9M3HvBsiIUQx4JOt178ipKtCdYo3n0KVY1piyHwJliOd7FBka79bTSYTo4eGMT1fPevqiQ9cza4+uoeRHy6CeAQabvHyn5Xnpeyt+FoRlWGdGiP2mTPp6172/515IRgjv2GE2pEfHZLCA5Vmb+ttn5N4NkFE8kgGyl7fefPVZbRREHJ8hS7HsfkbUWO6xVjdooGmw6RAZOeIlgLhLnpr1aKOX4pxoRjrneaQQUPZGuD0vuN1EZz1jcIl49tSzm41SJ8V1C1H+19gaxj0bsryHiPacsuBhxrsnbdEyKr8s3S/Loi4+1PIrj8l3OlXRHIYIp9RRz1oHd5nJZFZErCAD5IWeBu8Z0L6YO8UaTBSVWsfU01nTgEb30wjTGPNm4zdooM3xEjBOcbnWtHykhG6tw9Fzkf+wVdkRfSzJOdpTgqJA+dvr8glUowzcFkWQZVZReimDvp7l05LW6tnp8ITKfd0vSdtoTGytk0thXTNv1rjFQAjGx1RO7TO/e6IEmTePwJsfpMGfvMbLH8u886siKH+3SPtNoA4ha3PUvzfsL47Mpo+t9ROgfSEN3LsBsvmIS7FIbROuuAOskdy1FMsaTjrnaCkenR+NMI3xUuObR3avydbGPnoud65eeWOpTJfi0nv/A7Jlz0b0TC5vkeIztKOvlO3ovSBrLOZ9KhvRkhneJYDBsVrPGvF+bCmTa89Eo8Nb82Up/31auvsqk/uo8rJ0Wlcz9gyHDaCwsoRqUc5WHryxwIy3rxO9S7H8zB9t97QKwvzh07flV58pPBKWBxyZzUBAnh3BGInapUdcSbKlHayiGRAR8bZOw7p7wqVY5lpevhk1nIwy97yjIOrkh6zXpgNIX0u2ztrNniv8jwY4ehWMZzfmt6TfP8MIZO7gI4W8O+9NscKYRPFjtBeFzStZPpwtSutaZx3JhnrWvK+DuKevS8zSYs/1tu9rMo5mWrYqK779YTlMzv9ZnSQP09dWRtXJKM1dcrW45zaZGWeW4nHiWfM+TJMLcYhOs2peipXaO5+WnN8+36d31qTvD4fJjLaANqFpyTLyN8e9UX87VFk/CEMHFmWAvPCIBWUvo0aJxA2wRhGlI1qK1dL5Ro1M76bDSGEZWaZ8J9itVKX7fZxKZS3qaGvHVNboVo4fjOndFen7Kulen4+n9eZJ+fGjjX7JSAsorSh+X5tD8ZvO97fPjM97DJZmRdfuJQ1r6Y7Ka289a5Ft5GfLQMREku1i2lHE7MMrseRLb50kHJ+XZV5EgyC9dXLUSY/RPojeuERyjYzsKkkB9s8gw57N0H5WI9cpH7+HnP2wtDIDxVHXtAW0CRhwze2W5cG97ImJZmqaMHlE/eUuZICIGjJA7pxKx7SV5oYrdVyXPk0t6gh7Tx+JNgqe/E1KlVdEGSFr6pjsPupQs9L6wDQru0Z0r89r39lT3noV6uj+UlEPR5XTZws9924ipWNVmU7KkTcO2Cjb2sZTrwhrjUgJ61X2F/OlUidRlpvqmd1Hm9hlFNWwuNAm+va1uX1IeINl69vFoxH4nqVYkWHHsz7fe2bB74lI5s3GpMk5qh+blf0LEi0bbO2jhvfpMkBEDc0KPQZRx7SFpsY4NcSMIrUoLHtA2fENPB1u6z4XFBHf8OKf72CjWSTe9r6YvnS91yB6VJoUoZQnXnljvbVXDiLjgBHM1g4Sw9MroSh+JwW6ougyy7aapykeWzvrphkzC6O3nkXlmPcWLBohKb2tCsqufElh+fiQLy11kuNPF+OZ4jHaMIzSzEsBV/PF7omMoU0zDKmORHJpWopVKe9eVtRFb8g+BJYu0u77kx4jPSrjLXuUe4zVVpbKXpR/q3ViUN2ZlUMZIEI8MAsd0xLRSCaN8aIiYddpTHmfQWujvRlLF51FdAQp8UQZCRth/ue6fY0a0y+SvydSx+Q7ZvzmxVNh52H/k36Uw4vL4Y5AKUPhCrFrGAVRnszyOJXpaJ8E+c6+jrW8j8pxVJa2lC8MrVUjJXG1emYyQ4n3hlwux8jsTDmw38wqEMZiXEosDJSbmnGwli8se2nKl1Qnvezwm4EBwjqTi/0mLdTH1nxppiLXqf77eGTsf9IblXfans3vdbG4UL+iPG5N95rxs8k4uiMiY5J8XDQS7Dp13s+mzwazUrn1/HdZTigb6eseGCg5DfjY97JuR20O94eDavxnjnLVW3e8MQdnxjB+c6RYlTdffUalHWGhvf/j648j4e/C4odg9lpl8K3Fj6PVVrlFmD1Y/Mgv8m0vf7P4ccJDyEA5wKcWFv4dgkCGF8mrGlYxozz8NHUwmzA/lxSWmd8L99OAsSSiHEnhPmZIav5nGM08K1MWzqwc2T2L7VKJPV9TKGkAiSujUMSVho9ZPUZJo0aeoyV5v8IMC4NnkUf4nDnCoOMn/TmMJThJ7Kw9tDB8W8toY3OZ65FjEFaXzJeI/HaQFygyWVHK8jpTgBPVMm/hkBeEFZW53Pmz3IDwuIejZ2t5z8bvcKbQwqFsRZ1vDoO85ztppg5E6Tjh5bwgL8oHctpSz9i0/bP0/YSFtVSOtzArx7CQJtJCfRmRL0v5v4WoDfTpCOvkilzL9oHrS+Wd48y5f8L87W4b7RnkQVw8nKy2aNwkmX5vLkoHZZz3zvA5lBY5R7IwwvIXYc/jP+GUnOV5Sj+yi/KG/KPf4xMZcA+uVufDtsvCYJ/JEqd+KLi35metDzxhz53Kzcr9uX5Crpsl1Nuz9JZ+lzSk9UvNgIgaUaUS90vvUqza/TRINGA05tkx+uMVARoy3+GxIXloubLGj3iejTQl6Eyy8kgcc6Mbda7EtSofC4NGlw4x6nyRB+nPcvAN9vCBlzvDy4z8R5FgxBvHSF1UJqZ3e6TvM+wa/pIn2ZApIY/zTETOl6W8j2Y6JiwcylakuOUw8iZ20uTTEcXNQ9hRuUJh2lrPGLWcyXSlHC/B/VUZBaBARWknTq35UjU+YCX/l+C53hnhRVbkWrYPS+WdI87Jy12YH8gjKq+rS7GSTGtxePh3f6T0UXajdFLvcrtFXlKGozoPS23XWh4v5lGF1aVelvelgUf5r+Ul5ZV04XxfluXTylrf97YMECGegNQxNXe86f4tygqdMSN5NFRRw1g2hEOwsFBUtigVpI2RQeK7mM5CHj0KD51NT4P9iCCvWqcekfOkqnxmUp6RJ5EB2gIjii15j/JNfFrTANwfnT51hvk9op5F4XjlYSKFxyxkq8xQInjfQXO5R57meGZxxL0CciBdPfnfGg5p4f7hgwJJrr3tA+T0bi3DEbSFlI8SjDyU5jVqy6xWy/IjUOSjl18rtClLZXdJ+YfuGb1UdtbK3cnIt/uzwdyTxkkuST6t1AZXMu/JABHiSbDGg1GZ5gbE7qejzsrKUkMC+EuDwwvUplGe9OmfY2RlOCltxBVlZK1h5TodAUsKmpUku/ev5lCs6GCW5Ij/jGiuKrfPgMmAcoDclpQs5EReTC/gm/5pAPmaIz9ayynXuY+8r86weOxenslpWApjSmu6vwm7l7K0p55RT/1z1dOn7P5SZtQDns/lGX/4PaXX7kPp6FFUTthzxLM1XYQx3W/PTelqwe4lLTkcPnm2rJs5LdTFJQWq9n8z+G2upX0A5JHboOb0tmD+4XekBHMYRG3pzYQ9i7x8fp8d0PDoWFrJR8pTSz4C8qLNWm1T8Ns+KCNVeW5ZJWD+4ueScXNm2BTx4Jml+s017uk1PnIYiwb/4nrCN7UHZMYtwuwh2L+wGYtftXwMlANoD8gdkKZxGUnJjRmNHY0MDfaagnFVLK7EkbiW7dfUuVpclxrcZlJHQThZHviLLLoa6kfCZOL7jLP13HY9l598DzIjT4b1Dynvc95k8B9ldUjeWBjEH//zyCL+ktbd9SD5fah6ZnHKyxlLULia69JCvlw1XUm+vo9s3k/QioWT89CXE8r7YdsIi/c/7CPHF8K9B89CkY9RndzVpqSymBnSPpmfZXnDEFgt1+mZsm4OL6dRWmWAvCADJMDiJwPkBRkgQjRgncyiASKuj+UJysjbe5QJ82PW3pt/i/rDJUhpedfC3qxPmB+7jalHxWTD0j32OZRINuIiaAmWEEII8bgwqslxu/8y9705jhbtXebh308ybGS0E9JC/EkLb69ffZdJwOxdK1KwT/j3PTGAINmIiyADRIg7wzpcztSn4y0dp6ucYf9xJr6/L9ycKoR4CjA8mKFqXtmQ2gyv5A9f0dCCm/lgNoR0eKW5iqWFdPg28Gn2NyxhsqFseNlE78YQYggyQEQNjXocFza80ZFmRQLHi95OSoJ9xyBhqUF5z1NtJhRCVNeAcyzraZ14jdSmRKcn3fJUJN838fLGlrRwz9HSciQ4LrhE/YW4KDJARA0ZIAfFOgU2wEXHu06dq3W0jGT5/TksmeCUGCHE8+EVSdoIlmWFpyKhrJtjEIM9PV65Z1nOTWZAEj4txI+lZdUTntI1XjLnZ3LYAN98YtkjYLLgNKyP0mf+zgsINfshrooMEFHjJqetiDaSAsDxeCXvWkfCZlEMkVJpmAyWZLgIIZ4P31YARgjLNNlPUS7TRFHnJCRGxL3xURv8uCbRcaPT7EaQFhxvZKZNJL0l+BEdV/voIIf8ckQc371sGIB8KsNMXB8ZIKJGfh2/OChmUGBs+JFIZj5YblWy+Sx/IcT9Y/WfGdAlZbtcqulnCTK0IbQlNx3ISOFzslotHmVacBGTH0kuz0ZLX6ABK3FxZICIGs/YMN8ja2+Z5oV4ykshnhxrB6aXC5rbsnwqvyTyEG1JisfWtCAHjpZ91nZxqb/gmvoMcRVkgIgaaoDuAOsoppG8l18zvrTrmkYX1+QrcyyRyY7f4iCgWJqjvcBhVNTaedoV9lqwb+xn9szvU1tzGCw+bJImHRgipKVmjBBvruU3raNgHyot18TSTp77fEcek4Fq19VniKugFxG+oBcRnvM3i9s76XvIQDmAXkS4k1+9nFZztl7bOpLhdU4IIYQQYi+aARERUlzvBDM8OK0GgwkDhM+Ts//zSSd+I6m4Ekn+M5cuCyGEEE+JDBARoWUTB8YUWIwOzr7Pp9UwW8MpL8xIlS6fdMIbg78291QvIbT0TifgFG7vzGAXFh6GBmF61/ziNHFcKE9F2ZpcujQM8xOD9SwMc7PZYvtvtazbf5FfMoaFEDdBBsjjsXe0m+VXmgE5KKYwoHxwZjsGR+20mgiMD4wQFJWe58R2oiWKrL3W+1iEEEI8NTJAHo+9yqVmPw4IRoM5DA+U2j1GJiOe1ReQiTEkI8+PLrPRU8dbCiGEeHpkgIgSFCNOExEHIhkLLKnwL4sqYWSdmavSLSm6vLSLJVriMvwufZZw+o7exyKEEOLpkQEiSr748fXHGp09EGYkMIru32yeQZnl5WIck8nxibxYq3Q/s2scUVk7VpFN6poJGYzJFEPRy/VTyw+ONRVCCCGeHhkgj8dP02cvKLOa/TgQpsiyjOfrl18zOJefM+1510fVaLRrnPuPkVJ7YeHnSWEW4/B7P15bHhzmmGnxkLCviKPCs9M+IyHEoZEB8nhs3QPye81+HI5o5oM8Ynajy1i0+xl9RzHxeYz/0WZpsR0MurwMDrljAApxMdJAw7eFq71gUAghDoEMkMdjywblL8340PKQA5GWRkXGJDMfKLbdJKWEt1N7ONJXsyCDMDmXy+C06VwIIYRwyAB5PHpnQHQs6DGJZiVYblXbz9GEPc/MSbQRWntBhBBCCHEV3kifIW+++mzUi5V+++Prj3cpThEWP5aojFCcvrX4sTxlFQuTtdwjlqw0h9mKxQ3jg5fTtcLI7C8tHt0n8wyUA3xqcTjMGnlLW36BXGZ4Xi3xq3+/wM7Dno/dpyil2RXqTglLONiwvog9ywwbz//aHN/zUbOUJYxZ4vdn82vTjJr5TxnmRX18MiuTZ2bwN7sm/80vZFgehcvSlNV8THGIXto4LW9J32ck2fAcsiHe+JNnJPOpZH82x56Qi8yKWBzO6pGFM/22/4kP9RV58B05kl/Isto2p+dI02/MkRbSBDkv8OMr84PPVcw/yk7OUzjJNIWVyxbf831c78n37E8Jxjt+NGF++PZolvd2jy9fyHvqU+1arifIbU9aoraAAw3O4mf3ebn+ze45y9eKX8zSnaXLk9Ly0cuvM0hHGeaEj1sLFkaUZ9STpnIlhLg/qjMgpoTljnMEv0ifo8md4V5GpvWW9LzpGgXo/S3GRwIlYRQj/XoEojdldylQK6D44BcKCvsTMGwWjQ+UEHMc28ub1/mkrJXKF3WI3ygRvPDwe3PN5dHu5S3NvOcEAxplB79K5Ybvpf+83b1b0VnD/KRNQUlDWS8dimRVGbLniHN+QSRxJK5lu8Jv5MF1ZDM87gkf75wm5FoqqXxO8bHrXinlmbfNTXE1R34T/7K9zflBunmvDI7fa1C2y/hNz9izyCO/54b/yrznd1mu1sLh2TIMXOlfC/75lrRNWPyQaym3pbQ015EVvFyHvG3f4kcZjuoDx0xTH+jbz67ZM1v6ZeRw5o+5ixjpQohjsLQEa1TDCCP9mjADiUZ9lAHybvLv3mntdOg4mPnYNLqUjNPmDrmB9x5E/qOIZMvI+RDM2PjBHEYH76VYNWySQpENg1bIT5QsP9Myw+5BIUPJ6SkDlEGUHRTfUtHfTEon8fD+UU8YKZ4pRIRNHOwrymZrPIbHvUbyP0pTyVn+2zO019lgaWWSnT27ZfSbMoLC2QJlhHB64nY1Urw4ua4lX3MdoewcDotXLju+n50Gr6w+UC+idmmL8eOfYcZp1ICLEOKALBkgQ0ZQEm+bgjlSYYXRHdAhO7RWTL50/C0KHKPfe2Y+oEcRbaVVAXloUqcf5ePiMolLYfHJSnmtbFGOiFtttJIN7lUjxK6h7C4ZKfi95D/xWzVy1ijS6RVHZomqxod9RApahmeIe62u8Ryj4C3K6lZaDKMv0idpWlOgUTqX8gPDqic/GEn3bW+WG642SMLMzRHb7CjtuY7U4H08hzJCUplcMz4YzKB++LLQlS8WFmH4cL5Kn0KIByU0QJIyO9pg+DqNnO8mGTOjFdY/mL81ReISMOo/RCYp3mvyoJPgqN0PzNWUh1Uaw9rCh+b3XRuBg4jKIOu5N+fZVkwxmEabzfkyOpUlc7wAkZkUFJKllx5ihNQUrOh/Nsrj7xvJ7+z/O+aidfOvzP/N7VVSgELjw8Jllqgm+5rxwUljxB/5EHfijeN/71dW9C6Fr1NZsc/xYO/PpEwmOdQUaORAfuQXXub8jvKD/G6ty17mWXY53wmDfTuRIYIREsn/KFAXSEtOD/tDamnBCBnd527C4pHLpJctZYZ0+Pj7MsCsYM+qBz/YSThRuRJCPBAzA8SUQIyPSyiYU6OWFNjN2PM0bLWXs+2F+A1fLlaBRpawvrcwN88opPiuKTB0hCy52vWiwRTPSypLf7IwPjfnlZJnIqofkcJyDaLRc+KCQvVHc2fKNIqJOfaUoDSeXTNmClb67WdWOGYYN5s14D9zvFAxOkp404ytxQF5U6Z9OifjI32fYc9RFyIFDQX9Ex//FHfaVmTj8/Nd86976VInOd+yYo8BgSzLE/CidnVqO+z+mWFp/5Hf+BHJiRdc9tTjUna+XLEcp2bcHmrmoACDDefLwVJads/k7SXlWY/xAacZtAL2TLXijdWLHdIghDgOkwFiCh9LpD4ylzcBXgoate8sHBTNV+aaOii7j/gxQk7D2Lq+dgv4y6wEhgjhXSocmBSC9InSPRki5lqWUSGTt8zR+S7Jg07uHTM8OIVsptC1YGGwPyaXjUghHQ2KHbLoKiMPRJTe/0ufVyMp5t4YpwyhhCwqB0lJiZRSltuUzEZ87dlVI9nuQVn35bl79DilcYvxwf1RO1lT0E7YdeIdvZXey2YkxIm4eWUYRW9aGmRpQgn0bQ/K8tIM0IRdp53xR3kjo56BFcJZkx154u/h8AKvLN8a0hIZGCcqaWHj/7UGwGakch0ZH8QT4zDMn/S/v8asZNSWnZHS6+8btt9NCHFc/sMUPI7azcplk/I7ADo7FOd/EH5yZwqE/f4kX7OfxI/RoW4lYyOEQ3hT/KZ/LgBGgTmm5PO0PHmA8o2RRvpZpuUdxsAkO3NRB48/0/KYrYaH+Y8BlmWfN9heq2wAHdJqGREXJVKIV5XRjN3HEgq/7h2lZLEctSgtCdaIU7YJA2Wva824hbPJ+EhEShNHo4YKmsfuI95+1JhlK63Llnr5oiHfwvxOn6uY/9H7ZVpnpTCEWpfcRO8suqTx1gtG26LxURClZeTey2ZSvasZHzPjNcDXP/xrMab8TAkzhVp+JcQT8IYpdZee+m+Ft3GfGrmkbB5C4bR4nWSU5DVilmj2bgnzG+WMRptjaUn7mjKGvHB/MUdHgZ9NCuISFo9oNPQInJWRS5HKHp1x5mrvATFFICpfs3P/L43FA6O/LAMoBszYNWN+UJYxIktOo8N2HQMa47akxQBowvwnD8s2BOXwfft/j/GBv6TJK1csb2oum+YHYTOIULI77ebvbMDE/Fx831MlLhgFzNQ0Y/5E+Xk2cm73+DyB6uh6hPmxWDbtuq+/gBLtDeIq5oeXY/TujSgtvPm+WYE2PxjgOVP67flTflXS0hKXqayn7xMVv/LgF//XjI/VPsX87i5DlWdY2hkZZkKIB2OxYxJzLmmAeJJBMjME7LnmjlT08+wGiMWBMoeSV7JJMTC/vCJ3UrLtGgoPCpgHRZ4ZAhSYzQan+T9TysyRBv7fZHyA+YvSVD7f9BJHj/njlc9uI88TyHumiHrsmUVDsRXzJ1Jw2c9zWlZn9/g84Uho9qM0Y35g5PjZ35MBWInHVQwQu6erTzU/ovp+imslLSMNEAwEwt9sfGTM/y7D3O5noMvve+ky5IUQ98vSMbzixjDaj7HhXbosnoefps9r4ZURYIkQ6+27XHq25GRQm6KBkhOVZ+6ZliOaHzg2NHvFZgv4iwLmjQ9oWsJl8eDZ2fOktdelR0tmgw0DaFEgh+Q3z7w8ekb0X0nzzEfB39NnySVk18uWtrlW/q8FBkCU/7ypvXc2PapDS/XWLzfDkJfxIcSTIANEiGMRKWSRgnBJovAYrUR573Uer5AyI7Gk6KCMMdrNC9v+ZY5PTtTaoqTxTE0h5kjXNWUZItnwX5T2NTfzqzEOPbQcYBAZuBiAUZyXnJ9FAZaTLsHy0V6iOjJablvoVdhrXNMAqcmt+43mZjyw9MzLINzTkuqvN8Kj07SEEA+KDBAhjkWkxFxTIbk0Z0pNmgVhqUir8saIap4d4Y3YI2ZGABmPWFq5ly6lbxC3CHM0R0jD1U+ruzAY+72GnV+2xxHTUfsVHbigzedCPBEyQIQ4EKaQh0syNigCi5h/KAbRMqCrk4wQ9j4wG9KzBIP4oyRtUZSi434P8zI4Ia4MddDXvS1GeTSLEZ1S5mdG2IM1agZJCHEHyAAR4nhES0xGK8YoBcwgsKyJz0/MLc20MLLJCwBHuBkoH+bY6I4hwoZu7ovkEMEsSLT8pwYbrDF2IiOkdSlWCUajT+NWd5Q18FHctriu45F3IOV1O3kWMjqEocsot3pF+fX19myW0vxjtsq3NXr3hxBPhk7B6uSap2CJ23DLU7DAOuiLHk8LFoY/yQmmI0Tt2uLJPNfE4kIcyY98NPXSUpuzk5vsWfLQK0/lMcD4zUlUXhmqnvhlz/iyAVc9pWwJi9/q6U0ee2Z2qpQ9c5G+IciTbtmZH5HBuXZyVHP5tecpD/4UuE0nT61Rievp5LDK9ZGnYFEXCG8y4OyeWVkwMCo4KrnJyDM/otOtyvzhWrkEa/fpb0KI+0MzIEIcj2gt9IfWcfeOzIckBSHyKyto0czD0uzIxUDpMcdxvChJzIygqKCcRcrQ2kvcUMpOBgp+20fvqG8km5+nz3vln+nzxEL6R7O2ST0iMkJHzhxds6xHYbXO/I3gq1QPMsxa7V2KFbVfZd30+7a090OIJ0QGiBAHwxQCFIBotHbUJuloTXa5BjtS5vwbi5tAkV1TZu06+1FW35IOyMYcsxPRSHO30mx+IefmpVhJRt742aSsp3QjnyGG5Q4ihbc7TaQjpafn2S2bx73RgpG6ZoD0hLPVANlSDiID7JoGyBmpfEezf81LsZIfJ0M/MRkd5gefvrxfa5meEOJAyAAR4phEnfLuTdL2PMsrImXsFJ4pEChAXqHDQOhSlFNcWfKR95rgpqUZ9onyzUlWLBliGRRLaprTluLYtKSmAUZ9vVGxNOrrw+WQAD+qu4jdjywn2Zj7B3JAHly7AZEc12aTIpCBz+/otKOSyWhJ31exe8kXf3/LCHpP2d0yKzPRkN4Tdi9x8vfzLgxfFq+KhY88I5n27I/yezrIZ8qHly3pvZnBJYS4HTJAhDgg1ikzghh1zJz4tGXUGIUHBcDvLQGWJnklNFJAemdgovuno0qT0uFHmrcovSWbFDeLC8/1LMWKNsz2ygZD0CtzN1HEUvp9fmNU+b0AVexe0hLJoCVPohm5GtG9/l0ikRx/kT4XSenoMiYdPWU4ku9RZgOoDz7vlozyM6xMUZ78IAbGh5etZj+EeFJkgAhxXKKlEChIjDA3K4eQ7q+dFBUp39FxmijkTSO86b5IeS8VXa/0snynSfmz+6KR8M0zIklh8vGB2aiv3Ytx6JUrZnT8xtsQuw8DMlKkb3kSUKQI9ryMDsPWG5Qsl4tk6mF2bbVc2T2UDV/uCeNsuY/9RnH2yjNhLKbFrpPP1JGz/O6EMry6qd7uoex6ZZ44+6VLNyHJsHd/lMeXKfLPl5FDpFcIcX1kgAhxUEwJQKGuGSGfmyKAIbKouNl1FC+WxUQzH8CpULP18+m/2t6IReMnXY+UcU7vKcOKlF78XzRC7DpKTGRM7VXge0Z9o3zhoIDFZSp2DeWN/PD3nG2QvzYWNoaCN+CIY0sZ86caZVja1gpyq4aTrkVlKsoHiIzR6uxh+p98aVWul8Bwq9aRlJao/H5h+eDL381IZaLJKK/gy7M3Pjhc4jDpFUJcFx3D24mO4X18bn0Mr8c6+5qCV4LChXL/d3OcykRnj1K1pChUj5uFpGQgh0hpIyxmScrlLtzHEpTofu7jKM4zhcPCqCl9pAeDovSf+LAZHgPFp4u15JySdSLwe/WYVHumpujOjnFdyBfSiPJVGkTkR467h/vxf/cSLItT9zG8GXuWOLIfJyozUX4gW/LbK5aAcvlB+n4iyBMP4WCYZkMVvwkjeiYMAywc5Fyb8UOpZtkWacFflmctGr1Gy9G3HtJQniq1lJZZ+QULg3sJp2TkMbyLxxPbM5QF9ib5MrHYdmRWZDQd+52+CyGeDM2ACHFwrJNmZH6ts6eTRxnGOOaT35Eimckv46ti1yfF2FykGKNMMauCgpEdvyPjA39QNs6Mj0Q06wDE3/uPQknafLom/1++7sPiiOEQKWSzUd+UL9GsBfcxAl7GHWOlpuSSF7uNj71YHFCUye/W/KCsRcYHaYmW70T4sAgHWZVy4z/PYhiWlmhGJ0M+5LSQBp8vtTKwBmGW6UE2rWm52QDHEiZH0hPNZLUuxart8ZiO107fhRBPiAwQIe4A66xZDlUzBnrgeV4qFinOM5ICQrhblQUUuXfMnzwKfEb6f0+6cnpC/zcSGUUok7OZTwuXe3uWGpUQZ+J+GEXM4pKV4a35QbmazXQtQDitxkqG0feWF+NhlPYaEvjdG58MBywQZmvagbzvkdfVsbjR9jQZ5QHeKMs0tT9CiMdFBogQd4IpAiyrYJkGSk6v0ooCwUg7iluXcmn3M1pJmD2GSA5vVblK8cFvZmRaDYlJcbVnRxsfxAf/mkd97X6Ww/CCRJSqFkUS/0lrd15cA+JkjnKGIt4av6xIkyddyrTdj9wIb81Y4DphrC79AeJhjnJFOtbKSJffNex5/GlJC3JlVrA2M3g0kKGPZ2iUl6S0RW1GbWZECPEkaA9IJ9oD8vgcbQ/IEkkhLvd65ONGp+NuDRShoe8WSKOeOVwPihXhbTYKzH/8RbmJ/MdfDLHN/l+alCczQ8UgzsjmcEbHEpYe8oL08OnpKl/mF/WqlM3ZXoWU91wvR9aH5HnFb+KN38PzpCK3i4V3VEwOLD0r90plA1cI8cTIAOlEBsjjc08GiBD3xJoBIh4Py/N/2Edp9P3e8jw6YU8I8URoCZYQQgghhmPGR3RoRO/yUSHEAyIDRAghhBCXwL8Z/sv/PfDySSHE9ZABIoQQQoihpNmPcrkdaPO5EGJCBogQQgghNmGGxtsYG+amQyPs8z1zvGeFzecl7PdZOx1MCPEkyAARQgghxB4wNr4zw4M38XPQAC/i9Gx9X44Q4gGRASKEEEKITTTu6eAFj5r9EEKckAEihBBCiD0sGSGvzfjY9YJHIcTjIQNECCHEteAFfIyEZ/c0L+R7cKLZDV66+KkZHx+8/BRCiH+jFxF28uarz762j1cvv3bxw4+vP/5Z+i4OhF5EKIQQffzqP/+L931MG9GNH8zwkHEphKgiA6QDU0xpYL8351+stJVfmmKrRvpgyAARQgghhLgcWoLVByd7jDI+gKMKhRBCCCGEeBpkgDTAzIc5jIU/vPwzjPfM32/MvZ1+CyGEEEII8dBoCVZBMgSyMcBaVmY7fm3Ov831EuTNmf9Mn8A+ES3RujJWDrQESwghhBDiQmgG5JwPzaF44vKMxzWMD8DgYYkXYZZxEEIIIYQQ4kH4yU/+P5XPaV4OmuMlAAAAAElFTkSuQmCC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4" descr="data:image/png;base64,iVBORw0KGgoAAAANSUhEUgAABkAAAAFQCAYAAADnfbKyAAAAAXNSR0IArs4c6QAAAARnQU1BAACxjwv8YQUAAAAJcEhZcwAALiMAAC4jAXilP3YAAM1USURBVHhe7N0HYFRF/gfw38zbNECaYG+ggmKjKHaxi5IEUIoKJFjx1NPz7vTsiPW8s5zlTrFBErEAp5AEz7P+8ewNxYoFFbEivaTtm9//N5tRWiD73pZswvejy85vdrO7r80r82aGAAAAAAAAAAAAAAAAAAAAAAAAAAAAAAAAAAAAAAAAAAAAAAAAAAAAAAAAAAAAAAAAAAAAAAAAAAAAAAAAAAAAAAAAAAAAAAAAAAAAAAAAAAAAAAAAAAAAAAAAAAAAAAAAAAAAAAAAAAAAAAAAAAAAIHmUe46LMaabPLWpjwAAACAOn2utl7s0AAAAAAAAAACkSdAKkJlKqcNcCAAAAI1g5qO01i+4EAAAAAAAAAAA0kS7ZwAAAAAAAAAAAAAAgBYDFSAAAAAAAAAAAAAAANDioAIEAAAAAAAAAAAAAABaHFSAAAAAAAAAAAAAAABAi4MKEAAAAAAAAAAAAAAAaHFQAQIAAAAAAAAAAAAAAC0OKkAAAAAAAAAAAAAAAKDFUe45LsaYmUqpw1y4HmOY7qr8lBYsq3Y5AAAALVfBftvT/t07uahhzHyU1voFFwIAAAAAAAAAQJoktQIk6hvqeUEFfTp/mcsBAABoue48uy+dO6C7ixqGChAAAAAAAAAAgKaBLrAAAAAAAAAAAAAAAKDFQQUIAAAAAAAAAAAAAAC0OKgAAQAAAAAAAAAAAACAFgcVIAAAAAAAAAAAAAAA0OKgAgQAAAAAAAAAAAAAAFocVIAAAAAAAAAAAAAAAECLgwoQAAAAAAAAAAAAAABocVABAgAAAAAAAAAAAAAALQ4qQAAAAAAAAAAAAAAAoMVBBQgAAAAAAAAAAAAAALQ4qAABAAAAAAAAAAAAAIAWBxUgAAAAAAAAAAAAAADQ4qACBAAAAAAAAAAAAAAAWhxUgAAAAAAAAAAAAAAAQIuDChAAAAAAAAAAAAAAAGhxUAECAAAAAAAAAAAAAAAtDipAAAAAAAAAAAAAAACgxUEFCAAAAAAAAAAAAAAAtDioAAEAAAAAAAAAAAAAgBYHFSAAAAAAAAAAAAAAANDioAIEAAAAAAAAAAAAAABaHFSAAAAAAAAAAAAAAABAi4MKEAAAAAAAAAAAAAAAaHFQAQIAAAAAAAAAAAAAAC0OKkAAAAAAAAAAAAAAAKDFQQUIAAAAAAAAAAAAAAC0OKgAAQAAAAAAAAAAAACAFgcVIAAAAAAAAAAAAAAA0OKgAgQAAAAAAAAAAAAAAFocVIAAAAAAAAAAAAAAAECLgwoQAAAAAAAAAAAAAABocVABAgAAAAAAAAAAAAAALQ4qQAAAAAAAAAAAAAAAoMVBBQhAC+Bp41IAAAAAAAAAAAAAYKECBKAF+P1xz5BW7CIAAAAAAAAAAAAAQAUIQDOXm1VH5x7zHB2wyxcuBwAAAAAAAAAAAACUe46LMWamUuowF64n6hvqeUEFfTp/mcsBgFTbfdvvadZNl9M/nzmW/vTwqS4XANLhzrP70rkDuruoYcx8lNb6BRfCRrGiPvdFqE22R9me5zLX1i7HkFK+pHyaMsw+AwBsWJ/xWdSlfYSW1qx941dOFVO02qfNto6iLAEAgCaTP74V1eQFujb3G7svqxyzykUAALABqAABaOb+UlhBNwybQh/N3456X349+QYNuwDSBRUgCcqf1Cmi63oY0j0V0z5M1EUp7iivtJVH+9h71sW0Uv5dyUotlufvFfEcVvS+p9VHdVWdPqenT6iJvQ8ANk39XoxE2nzT22h9uEQHKEVdpCDuJGc9revf8CsVlQJlKTMtJKW+k/d9SGze8f2sD2nGiK/kDehbFAAAUmtw6Raez+9LKqc+IxjDdCf3nnstjRuHQUEBADYCFSAAzZhSTB/+7VLqvvUPcvCjqMfFf6MvftzSvQoAqYYKkID635FD2e17SNE1UJEqVMR7S0Fma23D3fW2Njnx4yom9aI8lxtlnqXpo7+Rj8ZFTEiN4gm5epGeqtQGKus2wq9Sx9GzRbYyD5Kl8JFtIhQ9Xcrcc6VE2coeJblXgmEpSxT9LIkZ8jzFn178TCxXeAUlJZK3s00HYvhav3K0/RwAAIDfeIUlN8j+6nIXBmH3S4/5vUaNpHEKlR8AAI3AreIAzVi3rX6knbf8KZa2g6AXHfJyLA0AkFGOHt9OF5ae52V3mO0xvaWVGqsU9SKlbDdXyaj8sOSYRrWWD8tXpO7zjPeJLix7ycufeHysCxyAZPve85RSfWW9Ozjww4ut+5AMQydn68KSiz2OfsRE10m5srXM4/DlioqdH9kKlDPYqAsk/VslKpPq9dsyDPBgrTu7jwAAAKg3YFIH2bGc6aJAmOl5Pyd3NCo/AADigwoQgGbsuH1mU0SvPubJ7z2LtMbNzgCQIewd8oWlF3l5uZ8porslp5ur9Eg9RbnynYdIofiU3ibvVa+wrJDGjsVxD0BLkj+pk66uqlCk/ibbfOCWOI2RMmSWSwIAACSV1v4IOS7ewoVxY+LXTTUNoinDal0WAAA0AhcCAJop2/3VoD7vuKhet61/oK6df3YRAECTUZGBpQd5i73Ziui2MCd3yaQU7UtkpulZXStp4EPbu2wAaM4Gl22ttf+KUupYl5MC/K5LAAAAJM/I0taK+DIXBcAfmZzq/uhGEwAgGFSAADRTndsup4O7f+aierlZdXR8TzuGGgBAExk7VuuBpX9iJjvuya71mZlAKUXqeI+9d7zCiUe4TABojs4en6V9nqxsq7IU8rO8te80AQAASAK9jArk0HRrF8Zrnl+r+9OUMUtdDAAAcUIFCEAzVdj7XfLW6P7qVyMOftWlAADSrP9TOd6snf+lmP4uUU59ZqZRnYn1f3XhxCIiVi4TAJoR/UNekSI+2IWpwbSEnhj5jYsAAACSZKyWfcyfJBH/cSjzD77xjqOnR813OQAAEAAqQACaodiA54f+z0Vr69N1Lu3Y6RcXAQCkSb+xES97wZ2SGlOfkcEUZSlWD+mBpSNdDgA0F0Mne0rxFbHO7VKIMf4HAACkgFfY9cj67lnjtsj3eBBVjvjUxQAAEFCgEwdjzEyl1GEuXE/UN9Tzggr6dP4ylwMA8Rq839t0zUlPUJbnu5wN08rQTlssWGsA9DXNX9SRVtXEd/P1zE92o9+XFMn2m55xiQFakjvP7kvnDujuooYx81Faa9sdVIumC0ovkZO5m13YPDBVk+ICv7z4OZcDEL9jSlt7efSVpDrXZ8TPr1Xt6OlROGAOIVL48GFMZqYLU8YQ38TlxZe7MEbKudlSzu3lwrgx0UhTXjTJhQAAsKkaOtnT1VUvKaUOcjkbZ49ViQr9iqJn6zMAACAMtAABELZFRVN78q196bwJo2OVG3Yw8409dtnqpw1WfljbdVzU4N+t+diu40IqeelQVH4AQMIiAyb2VYqudWHzoShXTiwfocFl27kcAMhwzGagS6aUJn7dJQEAAJIiUlPVS46Z+7qwMdWseTQqPwAAEocKENjkbb/5Qjpij49d1LRentON9r/6WnrklYMoalK3ec75YWvqd92VdHNFfkZUfkQ8n849BjdgAzRLx5S2NlqVSipDx/xohFKddZQfsHfkuRwAyFhsb1nZYGv0+LB8BC+Wp2/l+ZvYg/mH+jyqc++p8Vl/UJ8GAABIDsN0uRx8Rly4MVE25g9mevHjLgYAgASgAgQ2eSf1fYtO2u8tFzW9pavyqPjeMXSaPFbG2Y1VvJgVPfR//ejAq6+hWV/v5HKbXpfOC+jPA2ZstFULAGQm3UqNVEp1c2GzpIiO8aqrjnchAGSqoVNaK0Vbuyg45m/IqKG+iXTzc/O6+OXFO8UeHU1Xvzba3TfeHvKeQfLGv1FOzo/urwAAABKWXVjWXY6Z8124EcxMfJWpHD3eZQAAQIJQAQKbNE8bGn7A63Tknh9RdiTqcpuerah49NUDad8rrqdXPkvOdcVflm9Go+8dQ2MePJ2WVeW53Mxw9J4f0rYdF1OvLl+7HABoFoY8nqeYr5JU4oMRM/tyujdHHtMkuElO/H7Hik8mxQPsw/ahL69dIO+7XV6zXQF8V/+HSaBix0M30dDJ2fUZAJCRqpe2ln/b1QeBzfMNH+xXFv2bKkf8QlOGrR50reS0anr6jAU0Y8TnfkXxdL989NU0dXiVexUAACBhPvE58pRVH20QG6JbTXlR8xpXDwAgw6ECBDZp23RYTHvt8C3tvMXPtOtWmXej3+c/bknH3Hgp3Ti9kGqi8bSUXZ+tTPnfnO7U98pradIrB8XiTDPi4FdjlVFD+r7pcgCgOdA1tYPkadv6KBSW/763FR5+RO9kvq/ey1QUD/bLiy835cX32mb//vTip+zDDiAsr93lVxT/UV471l/q76LI9HOVIa7bmkSoHl7VqqNcAACZiLNt09g29UEwUlaMoxmjk1dxCgAAEK8BkzrIjmiMizaMeSLn5F0qx6VNP0gpAEALggoQ2KQdtcdHlJtVR0qOL07v95LLzSy10QhdPWUInXDzJfTdog4uNz52HJFx/x5Mx950Kc1buLnLzSx2DJb9dp4bS/ffZ3asIgQAmoGxY+UYgotdFEaNYb7Wr1O72woPenLUfHpnTPwVGTNPq46Wj37J9JrbX04o5cHfu1fCUaRZ07kuAoAMlEW6k0sGw1RtcsxTLgrNeDxcG9Un6MNk1/zHfQQAAGyC5Bz3j3KsudFuGJhoul+35HdrtVAEAICkCHQruDFmplJqgwMPRn1DPS+ooE/nL3M5AJnt+StupH67fxpLf/7jVrTXJX9N6eDjiTpxv7dp8oV3uqhxz36wFx1/88UuykynHz6T7jvzwVjasKIef/4bffHTlrEYINPdeXZfOndAdxc1jJmP0lq/4MKWY+j4dl517jekVPDuaJhWEJthfuXo5F0UHPjoTp6pe1GObBIZ4GiVn5O7pZx4rnAxwIYdU9ray6OvJNW5PiN+fq1sN0+PwgFzQJFBk/qy8d9wYfyYvvW5ajeqHLPK5QAAAAAAwCYCLUBgk7Vdx0V0wC5fuohox06/UPdtfnBRZhqyf7Bz/kN3+5Ta5Fa7KPNoxTR0/9XdXtl45CGvuAgAMlmkNmuPkJUfRv7/XVIrP6zpp3wtZciJ8gWJXOBs5VVVH+fSANBSKFpJy7+vdREAAAAAAGxCUAECm6wDd/2CcrJW97ZiB0E/cb+3XJR5OrReSUfv+ZGL4mO79zq+5/suyjyb5VXRQd0+c1G9Ab1mxSpCACCzGfb2dslgFH9t6raY4qKkqisvfo+YbnNhOJoOcSkAaCHkqKKWZo6LuhAAAAAAADYhqACBTdZJa7Q8+NXg/d52qcyzb9evqGOb4L2ynJTBlTq2cqZ1To2L6u227fe0Q6eFLgKATKVIbbzvrw1heo2ePmHtDT952Fd1f5PnRfVhcCzFrUsCAAAAAAAAQDOHChDYJNmWH/33nu2i1fba/lvadesfXZRZBu37jkutrc73aMob+9PCFW1cztoO3W0OtcrOzF4fTjnwNZdaLU+WjW0FAgAZb1v3HIxSqR1fo/zM5cTmMRcFppi2pv535Lgwg7GiPuOzfnvEBqVvYew0rTmN9gEAqbXudmfLmuZs6GRvrelpKdMVyjrLtsXsN9bZH7aoaVtHvxcjm8R0bgr6jV17Wf762BTLppa231nXutut3S8BQNphEHTYJBX2eZeeuOgfLlrbZY8Np79XDnBRZrAVNvPvviDWDdaaflm+GY154HQqf7c37bD5Qio99146eJ0upayjbricZn6ym4syQ+e2y2nOrX+mtnlVLme1t77sSgeOvcZFAJlrUx4EXReWTFWkTnJh3JhouikvGuTClPDyy44ibZ61tS0uK37MP/uqbpdYRUomOXt8Vtb3rfbyFR+kFPdhVl1l6tq6V+18rZKJnS/r2weS/5qfk/cWTRm21L2c+YZObhOpqtrLeHpvZUwPOfXtIsuvk0xTnntHjEznUsn7UVJfyntmG9Yf0NIvPmuS7o0wCHrahR0EXdab2VLu7ONCWNOgks29OtpfebSvIdpbtrtt1tzupExZJXnfa+LZrOlNv6r2LXrmrNCt7FKm8IHNIpTdQ6ahuyK2B707STm5lTxvJmViJPaeNbjpqpHX5kv0LZP6QqvoF9E69Tk9dVpm3g0V1IBJHTxVt5/sq/djrfaRad5WzuVbuVfdPKCftFLvM+t3/LqaN+jpMxbUv5qhiifkZi1Ve/i+2lOmpads27KvoM1lnV3rTjDJr5Z/l0v+PFbqc1kn3vMp+2OafrIs72bQ1669IPx+ly6ekW2SvX1ImW7M9sYT1XbNIxtZhjVyqLNIpugbJv5YM82O5uZ+QFOHZ942uqmS7TCionsYTd1kOe0uOdvJOrm1PLeRRbnehXBZOVfIP9VKme9k2X8t8RfaM1/KQc5nNK24ZXSTMLh0Cy/KfSW1rxzL2X3zVlJO5cZeE3YeyDb7vTI0m0m/5XvRN2n6aUvcy5lMUX7J9p5He8qy3puV7sbG2OPZdrLd/rblyrYsi5OXSt7Xkv5EXprtR9SH9OSozB6QFqCZW2P32ThUgECmshUDVw6eFhvYPB577/At7bpVw+c23y/uQK99vouLNm7RijZ0w7SBNH9RR5eTGofv/gk9e/lf5fi2/nhdTujolc+6UdG/zqF5CzeP5Vl2HJMrB02nPw54Kjb+x68mvXIQFd9zjotSw9OGxhz1Ah2226e//c6N6dB6FR25R8Njmtjpm/Z2HzLy3Jio71HZy4fQ0++HG44AIBGbcgWIV1D6mBxFDHdhEAt85XdL6YmMvaBn1HeSCt6Sg3mFn1O7I00NeIGv/mL4fXIik+1yGiUnPr7PdBlVFNmL6OuLXQDp2t3z1Wmk+DTJkQJ/zUsfG1Un695/pDx+0M9e+CxN/dP6tc1NyU7b2912lpP6E4jNSXLyd4CsT/YiZaBjU7vAiNVSeZ4hwRTZJbyctgsETVABYrc72cMGvnPQGO8vNGPEXBcmLDKw7CpjOPCON6LU2NryUR+7cH1nj8/SP+Q94qL1Ke4o68qRLoof81Im9ayLNki2LtZsrq+rGL1+M2HhFUy8lUnv4MK4aa3ujE4f9T8Xxq++LLszULlCHPXr9JiNrl9Dx7fTtbkDiGm0bHBHyF+tV0GwYRyVdfBF+Z77/FrvmTDrcVIMnexlrarekz3ON0wFsuz6SK5sG3GXkQ2R8kT+UzxX/p0hz9N9U/MGVY6xFQXJ1b+srZdl7pIv+61CIh6yLZ8t2/JiF65v6OQ2Xk3NMVL+nynL6GiZHXGvO7Kd+KzUy3IA/qDhSOVGvyedCh/ZRnP0WPmBJyqljpFn2beHWs5GlqscG/ATsm98Impq3k7Jsg1LtkuvOu9AWe8Gy/QVyu/cMsR0yhrMskmoWaRpqjGmknJbfUpThvnu9cQNmLitHNc2fCdhY5R51ZSPvt1FqSFlg1ddfZOUU7ZyLBitZpnpo250UTiyH4v8nNOLjc6X3zBQTov3lILZLscEyyZZroo+kg/5jzI0PZqX944s1+R383DChK08T98u61CA/YJsXBVFQ12yYQMmddCef4KkzlLMh8iqHf+xDHOd3YcrZR7wKfpcRt2kNOTxvEh1dV9ZNna7HShL2R4jBG+ZxVI+Ec0xiqZGtJleV730Q3r6wlR1GQywSQpUCKMCBDJZ57bLaMKY++m4vWfL/rTxC/CJsJ/+7ldd6JS7zqO5P29Rn5lCdxSV0XnH1p+310YjdNP0Arq5oiCWbsgh3T+jR8+/m7buUH998edlbWnXi26llTWp7dXFVsD8ecBTdNWJT1KWl7zj7A2xLWDOvv8MqpzVK67KEoBk28QrQG6Vo4g/ujAgvtkvL7pMDkNSVljrwpLn5GkHYvVDrNRW6hcpJWwrgcWyUGqMUkvlBGypvLBcKclTVC2/5mdlVF1dn5Hv0Tg5vQxi4IT2Hnv2zq3f7mBrHEe10fvXVY5612WsdsIDO+pI5DbFKl9+e/wXsNbDduI/J+Nf7i/faTrNPKJpB4I+e3yW91PukfKrrlKk7HgrSd4xsb1gN8lX5laaPvqbVK5jTVIBUlhqL3YE7gpMa7Nv3bTRDfelGZzSBaXPyHZztIvjpgwfHq0snunC9fWbkOu185q2so7pWL+iqMHKEpnu2TLde7kwbrISjjTlRZNcGL/+Zdt5WfyZlE9rtYTaKOZanyPbUuWIX1zOakMez9M11edKWXiJlCuJH8Ayfc+KrzG1S0rTdqGm34sRr938Atm3XiXH+7Isgl2kCyZWfn7PbG4wy3gCzTyt2r2QOHsHtE+22Xa7+oz4+J7apsG7hGXb0e28U2TZ2ibUgSvpGvATk7rJZGffR1OHN8E2ySp7UOluvlGXy2IYJOtrw339hhZbtt8ymduM6Xg/VRY2UUWIvWz68Laeb34vv+dMyUjuXXVM9o64D6Xwvc6vXfpUcrZTVrqw7D1Z18LcfbbA36pqW7pvzOo79ZKtoLSLp2iOpALvK5nVqaZi1KMuDMZug231cDm2uVw+aWdZZ1PXzZEUSrJfmMusrzZbr5qa1Pk5aOLOnq8+DnrsKcf1DZ+MD53cRtdUnS3z5VKJAh8vrcNWUc9nzVeY7LzHU1IBFK8hj3fUtdV2us6X37S1LI/kdUfH7Et58KXsX282pvqxjKqoBWjG0GcktBgLlrWlwbf9gf486VRalcIL/bbFwc3lBXTYtVempfLDViqc0Ou9WNq2NDnhbxfTdU8O3mDlh/XynG6075XXxbrGsjZvs4L23mFeLJ1K9jfdOL2Qjrnx0pTPmxc/7kEHXH1NbBpR+QGQfkyxk8twWF0cKSz5g024nKQz5cVHy6ObqSjqZyqK+5nyopPk5Gy4PM7xK4ov5PKiqyX/Vnn9Psmb4k8vqoiWF70Rq4wIWvmRTH3GZ+nCiRd6kazZci51YtAT0PXF7h7tRtqbqtt+W0n5Jcm4MBYCK6+gJF//kPeqJJ+WE8aDJTMFO2vVQR7ne8b72Cssu4cKHtnSvQCwSYvklxzi1da8pZS6RYqF5BykKdpGtuX7dFb7l7IGPhy4YiiorIKJe0g59ryUJ09IydZLfkAKKz+sWPm5rVL6X7qdfkvmYb/6/MySVVjSS7fzXpIf+5CEySrjt1TE//Bqqt+OFJQd4PLSw96BXlh6v2/ItsQaKYshyZUfVmzZ7iD72X94avFHumDisPr8NBpctrVM5z89nz+X33OJ5CS/SwFFWfKQbUU/Idvp23Y/7F5JQOzGgvvq04F19r7PK3TplNCKT5WnwJUfxLzA5OY85aJAIgPLDtVt9WtSvk6U+d1NVq/UVX5YUijJP7soxY/IcdVMGlCakV082jJTypC3ZD9xq4SJVn5Y8lG0vWJVqqurXqLCsh4uP33sDU8FJdd5NTWfyY+5SXK2ld+U3Ouqdv2R9Ug+/0FP536oC0pH25ZN7lUACAkVINCi2AHB73j6ODpk3FX04bfbudzksd1N9b/5Erpy8lCqqQt+XBXGntvPpx07/ULl7/SmnpfeSP/3se06tHE/LW1HJ91+IV1UNpKqarNp5CGvuFdS7+U53Wm/K6+jx147gIxJbjFjp+XqKUPo+Jsvpq8XJOM4CgDC0B5/4JLByYkCy8mQnPg/RAMf3cnlwqCSzfW2uf+2F2RkJv02vkeyKEXHeUq97w0sLXBZ6THgwa66oKxSlnu5/Abb6iP16u+YH+Opuk90wcSRsQEoATZFQydnRwpLrmCtbEvEPeozk0sp1dcY84qULSka32ms1oWlRYb021KGbLA3glRSpPZkpV5QBSXX2JZsLrtpSbmmC0rPN0yvK6L9XG5yKdWDybygB5bYi8q20iB1hk725HuGe573oXzVGfJIT7mt1E6yDj/mFZQ8bC9uutzU6X9Hjs6fOMbzzafy5b+TnAAtR8OTabRdMZXrwpInbTdWLjsUw5GpRLz24JRxYk2ybFO0LhVPyFVMYft9nh547DS7zhaU/InZvCDzt6fLTSspEw/0NL8pZeR5GTMofv+ncryC0nGs6HmJUjIQqczv/T02r3qFkwK3Rg3Fdq1WOHGwZ7RtHXOlrMGr+yFPKdVFlvFDuqZ6ZpNU+AC0IKgAgRZp9rwd6NBxV9N9LxyZlAvwdkyK8nf60L5XXBd3BUSy5Pd6j/5QOoqG3nEBLVkVqJvg2O++67/HUr9rr6Qe234n+2p7w056LF2VR0X3nENn3HcWrahOznH91ws60bE3/SXWysS2xAGAphPNyvs47MlvPTmcJzXa49oPvcKSCdmDSnbfpO9uKnxkG8+3/eqr1FZOKGpPhv4tJ8oXxKKUYuUNLD3J01nvyNI+oX6Zp5vqICfJpbrtvEcpf3ywnShAc9f/jhyvpupBJnW9RKm9aK9oMzL8iDew5DiXkxxjx+pIYdfLFPND8h1puVC8QcoO50JXez/mPtTklSC2O8G28/4hx/Z3StGaYEvBRiiVp1g9pAsmnuxyks9OT031LcqoR2Q+p+nC4ppk/6TUCM36/2hwWfLvovtV/qROOqvDdKXVPfKdSb/RoXGyRyQ1yNNqlhx7hb9wXHHqT/JZU10UiBwIHERDHu/kwqSKLMrqI9+wjQvjx2x84mDjmtju+GpqZBukv8t3Nu1NFlIGSBl5p5rV9eYmrwQpnpCrs355WBb0VfK7Ut0Sph1x9MlI4cOprRjvd3cbKZ8myGHtVPlOO4B9utkD6IM9Mm/FWoNkSkUXQDODDQdarOXVuXTeQ6Np+F3nx7rHCstevD9/YjGdePuFsUHP0+2+F46gfz17NPkJVOS8P28HKrz1T2kZl2NNtvKp7OWDY11VvfVlV5cbnK3IsQO573vF9fTa57u6XABoUj0+Ws5Mr7soAaq1PEb7vvpQV1e/IQf2l1D+hN3sxXP3hpbP9gXPdS/I6U3Ku5CJUZSlmG7RhaXnupzks3fKFZRdQ4Yfl+9L/R21G6WsIZ7Oe40GPrq9ywRo2UaWttZZ7f8t6/9Il5N6SuWRUY/RgEnhD/rWod/reg4TXSefnSEV5PY6lBqhfsy1Y200jeIJud6PeZPkp5xX/3vSIkeRuj9rQOmeLk6ewgc20z/mPSapP8j+okmvT8g07qN982KiLSQaNKhkd09H35Aldlwal1vDlOpMTDN04YQLbAsrlxuI0uZf8hlhugxtp2trUtLlGCu/KMw6JGXMW7HB4uM1dqz22n4rZQCf3+TL8ldKac10kZ7V9WyXk35DJ7fTi/R/ZI4MkSg980WpNsxmakq2WavwkW10283+K6lRdh7XZzYV1UoRP+C9u/NfM6YlIkAz0sQbMEBq2fYOT761b6zlxosf9YhdSA/i3a92ov2vHkfjnz/S5aTfj0sCjY24Qcurcjc6bkgqffr9NnTYtVfRbU8dH/g3LF7Zms68/0wafe+YwC1gACCFxo2zJ71l9UESyAmrnDD1kcfNntK2v9tPvMKSG2y/9dT/wRbb3x2TydG+rSRQGx9NP9lilSB8h8xn2xVFcvUZn+VVV/1dviP1d/8Fs7fHdW+mY6wCgCalVba3jB9SSg1wOemjqL3W0TuTcYdqpHDiYYrVbfYKl8vKFPYq2GUJ3UEfVp3J8hZHZJ7Q0PqMNFKqte/RPUntUjB/fCtN2Y/IAj7R5TQ5RWoXrfU0Gjo5aXe+ybHMgZ6v3pBPT1rlYMJirQa82yMFXS4Os71Gs1q9x8QfuTCos8NWvGxQbHmFrPBlKqUpw+K+U1C/22WI/JEd1DuzyDGXlJl30uAUVFQ2ZsitebqmaqLsdw53OemjqLP21B1JX6dOeHhHTdGXZJoOcjlNr358kIu9H/MetK08XS4AxCG5BQRAhvpucQca8Pc/06KVrV1O42zrBdtqYs73TdHKseWx47P85dGTacasYN2jXvH4UCp56dDAlVcAkHqm2nZ/wL+4MHnsCVysQkBdzlr9z8uKfK4LS17ThaVjIwUTDqZ+E3KTfpLTJBQZRVcoaoKTRcvOZ6K7I4Wl+7ucZFDeNjk3yKT9wabrszLKVobNf+wdfS4GaGHs1ZG6sfKc/kGdHSnTjo+8u+uBLgyn8IHNmLStZM/QCzxKybHptenuulF2jhfK3jfsGAcJU0wHeZt9m4SBtGOUp/Nukx1Fsj4vaZSifb2a6ntssj4nAQWlu7AmOw7WZi4ncyg7Jpu+MfLuzn+JRUFMGVYrM2q8iwKRjWePrMKuSR24W9fW2grfMHfLrTK6Lv4bek6YsJXMtvtiRW0mUpSlo3StHJ+n9RjMq9viBin7UzQOVOPkuwdm5e+YvHFYCh7ZUkf8F2Qm7uxyMs0oL6vD/eneBwE0Z6gAgU3GXjt8S5u3WeGixmltqP/e77sIkqF1Tg0dutscF8XnuH3Cj7MMACn2bNFKJnWdi1JHqXZyYnOAnIRcw8p72WurF+mCrv+nC8quigwsOzSZd2mmWaRJ7tBek6JcJi6j/mVJ6YtcF0w8i5S+2C40l5WJtvW47lk69v6OLgZoOZQd60M1XRcoliJtlLk6lgrJo2x7d/UO9VFmUsT7Z9fU7OLCdPmDfHPTla/2grniS5PRwsd1wzimPspAzKd4hRNPclE4/R/v7Cl+SmZc5u5v6pfpDbpw4miXEzeTk/uwzKjg48Ep5RlWp7gocWNZk/HPclEwTI9Q+ZnLXbRxtuuriPc3mWfJ6aIhRaSEOI4GPJLe7keZL3KpphLxVeRKl07M0MnZWtU9IucemdNiqyGKR3rVVbYrtkw+5gbIGKgAgU1G0aEvu1T8Bu/3dvgzN1jP3jt8Sx0DVEJZ/feeTW3zqlwEAJnGUO0Eefq8PkoTOyCrUocqxdcym5leTdVPurCkXE7ei2jgQ9tTv7FNOxhls6N29bL5by4ILSu/rLecLAYbRLSpKNVD52Y/mtSuXACaG+Y6Yloij4USLJZH1L2SMEV8AA0u28qFwZwwQf7O9q2foNj4BLxMUot+m0bmFfJIzqB4SukomeEuSg8V9/l7dK1ly1zr8hMm+9+e9H7XhLptzB5Usrti/qsLM1PsDn/9j9A3Wcj+RWdXPSQf1AwGMJSlyuquyICJfV1GfKYMW0qsQnaHysNsl5kuSMx7j20rU3CIi+LHVOfbLvvilD1rl93k6eT6KAH1ZZDMuzXKJluRFG5MlYa00p5f4NKZReZ5bHpTsd9RfBQV3L+lC8OxlVw11TfL8WzT9YEeNyU/U13qFZbZMVcAoBGoAIFNQqvsWiro/a6L4nfArl9Qm7xqF0GiBu37NmllR2aJX05WHQ3o9Z6LACDjlJ+5XA6/R9ef0DQFeyesHRRQFSjSJZ7x5ui2O7+pC0p+T0NaxB3+ttD8hBTfyUxjJDpWpvdEJr6EmWfIa8naSZ0eKSzZ16WDyx/fylemTBZHnstJlEw3/yLT/Jok/sOknpbYNstM2k5Z1pljdbt5TX3HIkB6MftSfrzAbEb5JrKbX1fXza+p6ebXRrv7kUgPKVcukvd87d6dANVWRylU936ep/5o/96FwTF/yEqd56m6vfyo6e5r7uYbb1eZ3m6+quvuK72HlCv27vNH5bEq9jfhBb/omipMRqbrZSk3z/R9r4dfl1O/bO10e9yDjTpH5k0ybljI0T6FH/9k7Fgd9Wm87C8Sbr0p6/JX8jRens+I7R9jDx4k8+Byebxo50n9O0Pb1quu+rNLB6LbfXuq7GeS18ozVonFn8oyfia2X2T+n+T+aF+JvZ4opVqz1o8HbREqR2ET5bcFr1RUakdvm7xDXZQQbers9hy4uzxWcny15JtPXNioKJtx8hS60kbW09dlYZ1uyyCfI91lu1y9jfrc3SezNxsukmVbUb+8w1PMTdO9akPsfofpvzLtI33P7B7b3/y63zFmLzbmYnnXd/VvToRq63FOsEq8dURm7SplehIq4H8V2zb4C1mmz9dvt1IuxcotSSWHvZHn3pQNAg/QggS6ud0YM1MpdZgL1xP1DfW8oII+nW9vtAHIHD13nEdvXHc1eXr9Y+C5P28RG2i7Txd7/Ly+QbdeRJWzerkIwrLz/vPb/0Q7bL7Q5ay2siaH/vdpdzp6rw8p0sAyevy1A2jEP20reYDMcufZfencARu/CVIOeI/SWr/gwhaKVaSg7FI5kbxBggxqOMdRJlWuFD/o1yx5np6+sMa9kHwDJ7T32PtBUrn1GQmyJ4uKpnmab6qbNvodl7u+oZPb6ZqqsxXTn0mpLVxuKHIq9qSpGHWSPW12WXHTBSV/kmPEW1yYgNhJ4gSjvH9T+ajPbEZ9vnP2+Czvp+zDyKhT5XeeJNOcYDcUvMzX3Jumjf7SZcTvmNLWXh7Zg4fAg/T7tfK7nx4V+IDZKyy1F0QCX3zR2uy70fUoGKULSp9RKvgFUGX48Ghl8UwXrq/f2Ihuv/OfXLQe+fvtZZmf58IA+EdWcbROMoaM5sdp+mkNVgDIdM+W6Q48iL696GPKiya5MH79y7bzsvgzKVWTUrEo2/gMz9AVdTOKNt7H69DJ2ZGaqkuZ1ZXy3eHv0JZt2a8oPt1F8bFlqfG+kO/d3OXEj3mRzOs/moriEpfTuIJHtvSo7h/yfcNlDQuz//rOX7r9TjTziGB3MQ8u3cLzyZZxSelKx1ZqaaK/RMuL33ZZDbPbWLudf6+Ib5LpDT2+ipTT5TKfB7owEK+gJF/md3nI+S3k25lmKlLX+RWjXpTP2fA+a+BD23scuUL+5DT5umyXG9SPfk7VbjRlzFIXN27ApA6eF/1Efltid6PHupdSM+RR6ufkzKQpw9ZvSi/lhI7wiaS5WOZJb5ebAHOXXz76QknEdyxQv069JwtzD5cTAE/2y4sTa0Ul5ZVXU/WpzKMuLiduMoHnS9n8Txdu3AkP7Oh5WZ/IehS8PGaeT1qd608vqnA5jSso7aIV3Svz9ViXE4hsI7NMRVHw9WHQxJ09X32cwPayBrup0nRD+lI5ptt4P9j9JuR67fRVslD+It8dflwL5jtlv2PX3+Dyx7fyVJ7tAmR3lxOSnH+wel5+S6nxzFNyTLHEvbCa7AO0oRNkekdLeXyYrL8JnT/JfP6PycktCDKYP8CmJtBGhgoQaK6uGzqVLhsox9lr8I2mJ97cj8556DSqjUbob6c+Rmce8SJlydnImv4t7xl+5+9dBGHt23UuvTZunOza1z6W/vT7baj4nnNo1tc70ol936J/njZxvbFaflrajna56Faqqk3CcRhAEqECZE1jtVfY9W45tLCDsyZ0EJ98cv7FNM+OV2Jycx9v8AJCopJZAcK8iJQ+zS8fKSfKcVZGDC7bTvtmiiJ1gMsJjtm3dyHSjBFzXU58+j/Y2cuOfC2/Nczgow6vZKWuMTWL74q7oqrwgW00Zf9LMecncrIcO2ns9WU+jRsX7E5hVIAkvwKkEZFBk/qy8d9wYdxkGc825UUJD7jbjCtAquU3/FnW83uCrOe6oGykIjMx7PYl+7/3TEVxoLuIvMKJhfLN010YP+YV2oscXjdtRPD13Pb3Xl31hJznBr9bn3mpH1Hd6Mmin11OfJJVAcJcy4rGmpy8vwe58CXzebDMZ9sCJmQlCH/hlxd1i3sf9auxY7WetfMrcpAQdl9VLevVlSY37x8Bpld5+RP7S8n1uGxLoQYil++8QNblu1zYCFZSVt8pX5vIXeRGvvMVw+ZsqjztU5e3cUMne7qq6lSl1a0SBd4v/UbWKa39feumnx73QIxSNp4hZeMDLgziFz87pztNHb7IxYFFCkv3l3n1qpRTAXs34cV+Tt4O8R4TyjT+TqbxXy6MH/PPvj02qyhq+G7LjRl6dxtd3fZF+d7gLXSZf/BzftmZpv4pWF/SSasAkeM6ogtMr7kTA+x3lC4sGSOlyt2h9ztEr8j+NlTLPD1wony3vteFocj3z5YV8exo+ag34yofbZdb7+9yNPnGtorbyeUGZ1u7scn3K0f/x+UAwDrQBRa0eLbLpVMOes1F9WyFx3kTRtPIf/2Olq5qFbuwfkHJKBp6xwW0cMXarbGP3ONjjEGRBEP3f1P26auPAVjO1spePoQOGXcVvfPVTnKUr2jqG31p/6vG0dtz176BZ8t2S+nAXdM7xAAABDXO+LWdbXdCwS/ypZycOiq1oz0592qq3vUKy5p24PGN4h99jhzsl4+yd8c2fuL0qydHzTdUdywz/dflBCcnm54XDdwllJcduUT+OHzlB/N87auDzfSiWwK10ik/83uTk3sSK9tdjj3nDEcRHR2ZtfN+LgRoaeqYzVmxu5wDVvKZ3l88IhvIgy4MTLat4AOEsxrmUoEw87hQlR/WlGG1xmN7x3DwrhwV5VKUwnfXlRjbyvH3prz45iCVH5ZfXjxN5todLgyOaQcae03gmx0i73TdP3Tlh+3ii02xqSi+LeD0cuyiIFORrCiB5tOvlFK/sxcqXbhx+aXby7+n1QchMf3NbF19VNyVH5bME1NZXOYz7S/T+bHLDU6pbJ+9v8U9vUK2H7s+LXZhEJ10Te1xLh2KrBYj5DcHv67FVBFv5Uc9DjFouxyVKT4vVOWHNeX8FVpTuNYMpPJoRfuEu5kLqZpInypl00MB9ztscvLul3J1sosDU8Q7xp6CKp6Qq2yrx0QwTzI5yw6Olhe9IT8hvuNSmT/+tFHP+CbSm4mfdbnB2fGhtL7NtpR2OQCwDlSAQIu3x3bzafs1ul16/5sdaL8rr6UHXjw81grkV/aCfOW7vWKv/d/Hq1s9tmu1ivbf5QsXQRjZkSgd33N1bwtLVramsx84g04ff1YsvaavF3SmQ64ZS7fOOIHq/NU3fow85BWXAoCM9fQJNX6vL4vlKPzmsBcZUs8ORsqVXkFJCeWP7+QyMwPTCkVqEFWOiP+Cx5rKz1xuVO1QOeOa7XKCYxpouwBwUePyJ3UiVuEv9DB/LSd9/RrtkmdD7AWf8iI7PspZEoUdSDPLMF3v0gAtDP/dVIx+2AXB2AsznrpKPiNc8347xsPQyYFaOLBSz0i5MJ7rxzeYF9e+hHmO+aEm/MV8K6vV11J2brz7qAapnCzFoVoVJIzpAVMx6v5YKjAlM7buepl3wVqu/MreHf7WTkG7XVSmvsI6BGZDfJ2sy/bCaKgKb7/Pl7Y7gMfqo8B2jczqGld3Qp6mc2RS1z7BiRfHOuK7zq8oupzuGxNubLWKoq/8iDpCtqFw+1UhxyKH09s793Bh46YVL5K/Wru7hXjZCoKwhjyeJx8w0kUByJm/1sFarLCZKv88KCufvbPyO/sZ9S9smLzhBb98tPxdeNEl/rvyQcG76bSVs1lZTVIBophvrL+RJwQ5rvM9fYmkwo7PtFVszgekF3vD5Jdv58IQ+EE/N6/YVlq5jGBmjFhssnMHyi8P34KDqZv3U16hiwBgHagAgRavoPes2PgTUV/HKj0OumYsfTR/w/u2eb90ouNvvoSufWIwVddluRYkr7tXIYyuW/xMu2/zvT3UjHV1tf/V19CEmYfF4oZEjaZLHxtOBX//E32/uEMs79i9PqTWOanrvh8AksReMCsfeRkpfaJs5N+73MyjVJGn8l6ngokh+qxOBZYiUY2tv2ssAeVnLvd8KpLPC1lgqm0j1CrueaIpOkxOsoP31V9vlfZ4SOAutxpgKkY9pIivc2FgSvFRWRmzLgAkCdOXfk6eHbQ3vCdHLZAtJHzLslXLA5UPpryo1K8oPsdUFPXzaxfbwYE7y3QcKwXk1fLyFHl8JvESmbhfKzyZNY2ld0JeLP7VlGG+HJWGqACR32x4K5dMI/7Fr6Y/y7IJfqXvV7K/kH/DVghQVnZ2sEF388dvrhQd6aKgvuCO5q8uHY49PtH+ZZIKU1ke8VkVuPSG2QHEmcJf0Cd+mMu/usYm6uOQniz62ZAabNcTlxNUrueRvQgdL9ZK/0OeAv9u2e72zykoDd5aTHi1NfnyCfUniwHIj/w4On3kyy6Mi6k87U6/vPhMUz7qYH+pv4vvKdnuffl+uk4+b7p86lyZ/KXy+LXSNqpVrNxKzMzTqlmZuAdq/w1TdjZ7ocf5ScCn0dy8G106nCdHfsfEz7goIBWh/EeCHZcOnZytmC93UWCy1r/oL517jt2PuKxwpg6vMjm5p8iyC9eCS5FmY1szbuAiC8AmDhUg0KLZyov83rNo0crWdMrd59PvHjqNauoabxVoWx7YCpD+f72EvlvcgY7f532KrDM2CMTvpL5vxY7i//H0cXTYtVfRlz81Ph6grRx57sM9Yy1y/vP+PtS57TLqsd137lUAyGyK7Z1fUpTuLYHtMzvsnfmppWhnT+mXsgZN7ONymtIXpnbz+AbibESsNQVTmQuDsSdP2gxx0caNZS072tCDZMl+4crkjUuhOJqT91dmDlmBpJRROrEuSwAyDCu2XSPZcWMSoGSzoudcEFiWFwk5xoUcxNsu8WaMWOxXFD1rKkZd55cXDZN9y26+x7v4zD2lDDlFpvJvpkYnpc9zOfSc55LBaC/tXY7ItN9KzxatdGF4rF5yqcCYTaCuDz3O7StPHeujYNjQdVRyWrULw5t++rcy7xrvZibWnz5/I+v+U/J8vayOA2RDaLQ7OC/bP0p2JyFbBPEXvqo733Yp6jISY7tdYhpjl5TLCYhPilXoxKlu+sj35JvedGEQkTplRrh0/MaO1UxsW38GZ1iOTcNWHsrfzZR18cmin/3y02ZIuXS1KS8a5Peau6ufk7urT9xb5sNpMtv/Gs3ODVWpui5lW8MFZY/nEhlMPBy7so1LuCKgftnYVoDheLWBWr5kVdXsKU+hKuFkG1timEfTzHHJOdeZMmypLLhRsTIoBFlXDnLd8AHAOlABAi3ath0XUVVtFu17xXX05Fv7yh45WGX4y3O6U5/Lr6dXPtuVDu5mxymEoGzrmyP2+JiG3XEBXTzp1MADmdsB0AfdelGsQmpI3zDH1ADQZKYVL5QTwwt8P2q7USiTQnhp/QsZpaMx+j9ZBRNtZU2TkTO9v9ouxFyYML++G7JQFz7ltxzhkhs3u6yHIg55wsgfm6X+PS5KjinDajV5f6o//w5O/ugE6oO+k6GFkPLWZEenuSghWkft3cehtivDwe/O3jjFdt9CFaM/MuVFj/nlxZfS06PCddG1LkOhPofZJHkaG8FcJfP1cRclRHv6M/m8UBcr2edgXWBpdZRLBcS/GF2XlHXZmeGe7by00/4dM8tJBk+UlfyPinQ/v63q4FcU72QqigbI81X+9OKnqLK48YvQ9WPYhLr7WvZc17tWOUnjb11dIdP0qgsDUq10jjneBfEKt19nPdwO4u6i+LzdZWuZ0Qe7KABebCjr3y5IHjvWxdThC6Rsmi3rzUS73iReAf0rFer4mbUfqsIxAYtNdU3IlhtrU6zec8nAIlEVqGwyiodS6MoivjuusiGAuspR78qvCjf+lkyHVlTsIgBYAypAoEVbWZND/f/6l1i3VmH9snwzGn7n7+mT74O18oZ6tuXMkNsvpGlvh7/B2o7VcuO0gXT7f/q7HABoVmac/rlfXlTkR1Q3ORG/Rk4Wvgp7wSVFOhvbd/Xg0qD9mScH00KjzBMuSo7c3K9kXoe681CR6klDbs1z4QbpKB8h7464MBBWdFfsDsoki1aMfJVJheq3UjF3o86q8SaKAM2AbGNf09QzwnZ/s5ao0rY7w1AVIMS6KbpgCW7oZHuHTriKDDvWSTop+lnK+KRccKvj6oXygeFaHAS8XCgrUNCL6THM6s1kVgzI/v45mYfXSqE/wKfabf3snF1NRdEBfnnxaaa86PZo+ciXaFKISjW7DikVahpl5nxpls2d5KLkuW9MnVIUujsixWqAS8bFcPUMmZbAF+uV4t0iNVW9XBgXrdVQ+ctArZDqqaepckRSysa06DchV35zqJZ07PtpLZtkG/+MnjlrkQsTorVeIBt/clpDbZTsLRUPd0Ewcvzu51bf4qKk0kR3yBeEa1Wi1An23/oAAH6FChBo0RataLPWQNph2QvwPy+NuwUwrMF2ObZkVYhj03XYs+4fl7SvDwCgebJ9UpcXjfNrl+yumI4iNg/JyU24AViTTakddZTutan6jPRhxe/T9NOS2zom1v2Amu6ioLysqs7dXHpjjnPPAfEyk7M83KDMjWNZr/7l0sHYu+aycu1JI0CzJ2Xsh/IUrtJiXXVZi5L0SRmGVdaA0n10QclVurr6bSn8E+u3Pk3YLtuEu5hxsjdbLHu91N+QMGBSB0W8s4uCUbEB8ZOnfNQcf3rR2FirjoqzfrL97se2mARFaqv3ladQF6qV4tKkdaGzDn/L6mcTONbaj/qNjf9Gh8oxtmLBDlQfkMwBsoPHx6nfixGl6FwXBSLb+R0umblk+iL5Zft5hSV/9dp678tW/zv3SkaTeRt64P111dWwLZtSXwEy4KEusn/bwUVBPUdTxqSkdXtd768+kbI++NgvItY6e+CEkN1PArRcqAABAACA9Hr6wppoZfFMv2L0GX5u3jZE5kg5ububiWfLq6vq35R+cjI9WBeWhrsLLBGGZsq/Sb+8qCnWt3uYz9XGM7u6dMPGjtUyvw51USCxFhpTzk+87/oNMH70f/IlVS4MRClzkEsCNGtKqc9dMnEzRiyWLbf5V4Hkj2+VXfhgDz2w5FSvsOQBr6D0O+PRLJlX10p5thep5nFurIi+cMnExS7+p/4iY1akdkd5CtViUKY3KeMopJoxdIhLBlWn/NA3LDTuvjF1MhfDtTJl2pnydgl0J5smc7cUF2Eq1fKp8IG4xk+JbDa/l/y2ri4MgN+P5iRnXI6kkunOGvjwXnrgxDOlbCrz2n37E2s7ppn6i2wA3WyJ7t6Z0WQnMcclE+fplfYOIReljKcjPWX2hrpjlpnLXTL5bJdqiia6KKjNySh0XwKwDlSAAAAAQNOZMsz3y0e/6JcX/97k5PX2jbcjkTlRXnlAHp/L2VTSu0naGDnVut5eJHNhWshpV0pOxqOq5iOZf6FOHpm8jd8N995O8roK1TRSM/2fPKXupHblt9/Jvz/VB8Ew694uCdCsGcVzXTJJ1AqXaA5UrNuYgvu39ApLjo4Ull6pC0ue8XTufJ8i7ytWk+QtZ5BSW8fe28ywUkldtrKbsF2cpZTxve1lfoe69uBT3ccumeE4XAUI8/K6FX7yLhw3gFXsRovgFGVFIibQGGl139d8IuvoWy4MQG3hUc5hLtgoVuaUMBetmVRJ0lpPhSJLYsjjeTS4bGuvcMIAb2DpOF1Y+j+Ps+cZ489SrO+X+TBS3mjH7mh2ZZMySaycnXHqErtxuCiFVNjjPjYUScp4JxsiK/iLLhmQLWz1AS4AAAcVIAAAAJAZ7Elp5Yhf/PLRT/rlRWf5vb7cTc5Se8jZzynyaomcuX5Z/8YUUrSz1nlDXJQWvlGfuWRyxfpM51AVAYp5o3eOeazDDX5u75cjf5YLUsN2I6LsgLbBKeItqf8dzWPMAoCNUEbZisDkUcH79U+rQSWbewNLjovY7qwKS2d47fRHHmXLPFDPyj7kOkXqGEl3kEeoVgiZRMrn+S6ZJCHHAAmA9cb3KRtRR+Vn/ODSmWvoZE8ptZuLApH189NUjIm1Js+jD2X3G+rCv6wcgSpA6B3b4iTUYOiKyZzv0ht29vgsKY9sJUFQ1caj5I+z0hhb2VFQku8VltwgZdNzXk31HC9qt2GvUhb+1YroEJme9mFbIWyU0jUulRZaJ7NsktUh1jNaisVa2ITA/F2qx5Kp0zRP1pFQ4x8pRXu6JAA4qAABAACAzGSbf1cUfWXKix7zy4tG+xVfdvMjeic5G7qQmWbIyUdqLoowX0Q0Nn3HSLm5X7lU0sm8CvnZvNHBwOWsdBuXDMr3mL526ZSR9cOOfxCcUjmU1wH9JkOz5yn1o0u2TAMntI/kl/TzCktu1AWlsz1f/UysnmbbnVVssG3VNSUXFBugSH3rkmmhmBa6ZHLYeukUUxxrbRPGEvec2WqWtZL5GGrAaVlfU9r6w6qr8X+RLwpVyaIUb++ScTM5y56QFWuxC+Mm8+JoW2HgwgZ5P7ay23dnF8aPeZodi85FqdP/wc7eoLJjvYElt0n59HmsskOpCvnNl0tZcaSkt5cJTcsxpqZIqJtgwqozSS6bUm0sayn+QlXOynFwkltZNiCSu0q+KdQ8ZQq+3QK0dKgAgSbRvlWTdfEO0KhOmy0nnYYbTgAgqHGGnhj5jSkvutNUFOX7ucu7KfYPkcP8B+Vh78JKyoYrJ+A9KH+ncHeEBbeIenyUwgJHhesKimjj3VsxbeVSwTCZWspO6R1z9fQ8lwiGOZtq60JdxALIJEr7ab3zNy3OHp8VKXj4YK+g5GHPeF+ytt2DqMua0/gdyaCyVJIvMqqUd4ElhWt7lwiGaZlLZbZqzpL5mO2iQIyi1Ldwifh2PAXbMiMEHXzZTTl/hWyTIcYvUBHtmw237hg71l6wHuOi+DH7cmp3p4uSr/9TOV7+xGN1Yek0LzvyBRn+r8zvi2R6dtmUyibKW77IpZKDU7xtVN7nyf7DdjcWmFKc+psM9vi4hkO3vlThjtMBWjBUgEDaedrQP4rKXASQeUYc/Cod3D01PdIAQBLJCXa04rRX/PLiM/2c6l2YzQWSG+7C95qUytak+rko1VLa9YicoIXrVkNRa5dKLqUMVZ6a8jsEFZlQXQYIj5QOdRELIJPUrNQtpwXI2W9n6YKyU/QPeW+yMi9LOTJCNvKOtkBx79ikKOZal0wOxSnvAku+JGTFMtfYEj3j5apc+Zl5LgpEkUr9TQHlZ9gKiVAVINxIi9AN0WRK5Sn4d7IaZrsUc9Ha3tppCzmuCX58ptRn0by8d1yUPENuzdP5E8d42Qs+IK3/K2vqQPmyUOOjtQB1tKRtUm/okQ9L/XgtHLqASX1rItsSnlXURYEo4rS0gARoTlABAmm3U+df6MS+b9HOW6Z+nwEQVEQbGnXoyzRo35SMSQwAqTJlzFJTMfpuPztnN2K+w97t514JR+mjXaq5y6zuCGKnxmhi17zZxced6tOQsbzFoS6aZJqsAaV76h8+elkpnqQU9XTZm7TarOq0dmuTFIo2cyloEunf79Zlt/4gTHeUiqg3rarr6sK16Ih3krwj8A0aMvV28POkVhxG8ksO8Wo7vau0vle+YVeXveliXkXtctJQmZoxUjpuz2/S0UIMYBOBChBIu+P2nk2tsmtpQM/3XA5A5timw2Lafdvv6Ji9PqSIl/qbTgA2AcrdyZeeWzinDq/yK4ouYs3nEYdvXaGIu8vZXOp/c/g7z+KF1gyQdLLS4s5CSDk9sGS40fyaUqqvhKkuKznhivN0CTyyQnOmcuyiyXhRz8j6syld/G3clGG+zJNbXBQ/RdrT0d+5aLWxY7V83rkuCmJVNCfnfpdOAla6oPR8OUJ8Xn5sqIHvg2FbNmHd2lSFHFsIANaHChBIu+EHvB57tq1AFG4ChQxz1J4fUk4kSrtt8z116bzA5QLAhskJ6ZD7O2YPKukWKZhwgDew5AQ9cOIYr3DitV5hyf1yklipa6pfpfxJ3d0fpIFik93qATlrmOwyglO0Iw2dkvrjJMUd6eM9UnZhT06bgw8UGqNSM36AndJ+L0bqAwCABildUFKsDE2Sk4UUXvyxFxbpS3maJGckpypFY90LkHzhxgZQjYxHlSlUdo381vTcER7G2eOzZF0PdUyjSFW5ZGAmL69cnoJ3x6dUfuw3r+ntnXsoFaqlxQyaOjxJ1YZjtS4ou0TKirvkN6buBhN7Aw/TJ8TmISJ9kmTc616BZGrTzV6MClvxnaaySaH1HECSoAIE0mqHTgtp/12+jKV77/Q1tWsV+ngKICVG9/tf7NkOgj7ykFdiaQBwBpdt5xWUXCePEl1Q8qIuLPnSK9x5lVeb86Pv08es9KvEaoZi2x2AvkoO2s+Uk8QTFFFfrf2j3Kekx5Rhvp/lXUqh7+hVbalmWSsXpJDMoeXLQw3AGKdQJ+iKeeMXq5jDNcln1tTx21RObwwrtbVLBlUrfxx2/JCMZcjb3CUTN/YaRYpwRyKkTCS/5DApGcdL8ZjclkbMS2MXFYkeZmXO8j29rZ+b292vKB5pyoseM6xw50uqsB3LI5TUjEeVbF7rqOw5w/bVv41Lps5ikuMZDnfzgVLhB7aeMmyFLPvHXRQ/5h3p+zY7uyhGa1UoT2tXijQm1hKY74ulkkAP7DpUltcNLkwSlt/Gi+Wf2fL8ILMZ5bO3pZRNe/kVo8/wy0c9Kcsg5EDYsFGH/58U+ypU5RiTSn1XoGePz5JzqFDnIrI+LXFJAHBQAQJp1W/3T37rVqhVTg0N6ftmLA2QCbbusIT26zrXRUQn7vd2bNB+AHDqdBs5CbtSHkVKqcMVKdtHc448suovVKmNtWQ4xj2nzxMjv5ETgA9cFFwkN+UX6q1IdmRHl0w6WUYhL6zwRk+2ZfmHu1ColM6Kmq1clDKyInZxyWCUqqVWNStc1HIw2+00ebiZXJSE5ufY+zuyoodlY0x0nbXdxtTKPuBlSV2rDB/k10V3jV1ULC8aZaaPfoCeHPVDrJseSDnFoQcMbkVDp2R+K5CtfrKtP1bVBwExbedSqbPSax92m2IywVtwrMFT+j77IS6Mj1LZEe0Pd5HDQ1wifoq/9nPyXnRRYvJLdlAmGRWztsKDquWf56WQukwbva+vaVfT68tefnnxmaZi9MNUOeIXlE1pYAcZp0Zu+NmwsDfaxO9HL1f+bVcfBCPHwQlttwAtESpAIG1sd1fD9n/DRfWGrhMDNKUjenxM2ZHVN2/t1HlBbNB+AHC82h/lvC3UxWHZBRxF/SbYA/m0khOAT10yuDqTluMkw2pPl0wBDlW5osjb6ImTNqEHZfSM1g0ObppMTNzLJQPi5TTl7GUugIbYLtuUah7d0kCzE8nN+b2sX+EvCMs+ipmmSmq4n5u3hSkvOtSvKBobrSx+jZ4+YwEuKjYNE7bSXGRV1azVEiAj3TemTvY7ISt5Uj+ORCQ7sqUciIWqAFFKhT+OErXloz5mxa+5MG4yP4e6JNHACTspRYH368z8YLK2eU/RNTIzQl2MrseL5AeVyhFUgV9FnaRsOtqUF/+1rnLUuzSteGH9xXhINzk/meeSgShi2x3bxm78SlzUay3fEKoFr+wHV9/VCQAxqACBtNkst5qO2ONjF9Xr3eVr6rRZi+tpApqpE/d7y6Xq5WXXUmGfd1wEAFSzrEpO/ua7KBhFbby2+gQXpVOtew7OS08FiJxE7euSyTXk8Y7y4R1cFIghs9ETwjqvrZxYxe5iDErJh+/v0qkx5PE8RaqHiwKRCfpCfmKY6cpobJI4jkJ913Bpr8yETcCgks2Z+BIXBRW1/eX7ddGupqJoqF9eNIWmDAvabQwG908RxeZrlwzM15z8mwT6P5Wz3hgTCVKs3nPJoHamo8cncGG9ccbXfeQXhrpYGzH0vkuGJvvkO1wyALVH9qCS3W1K+97gWFYQTMtNRD/gosQMeGhX+T3FLgqGWY5D+Raf2u3kVxQX++WjZtCzRSvdq/EKWTaFPwTeVLBSn7lkQKoTFZSmtHLWiyi7/oeruGR+2yUBwEEFCKTNMXt9SLlZdS6q16H1Sjp8d9sVL0DTsuvm0Xt+5KLVTjko8A1LAC3X0xfWMHHoOwFZ8Wn2XxemBRPt4JLB6TWahKWQ/MZ9UzFfInW1e8gpUIjPZdZab/zOsfJBy+Wzv3VRIDKl/VIxvb9ZVb2T/BvqjjnFau2a8BaDkzaIZg5nb+mSAEmlfXWSbIXh+js35jK/ovjMWCuPkKRQCtU9nzIm/BgJmwit6DvZtYS6E18x93HJpPGyfrnK+yHvE11Y+m9dWHKpN7DkBNvKIJF9kxzjvOuSAXGrSOtWe7sgJZTiw10yGKaFNXWLQ+3r1+T73nPyYYHHWoj6PIjGjtWkScqGYGRJzqQni5Iyro+nI6dLARHi2hmzHDeP9suLL6k/bgqJQ5VNNXUmCwOuNkIR2zt0Q934orVJ8fiG6jiXCIhrfLZjygDAmlABAmkzut9LLrW24Qe+7lIATeeEnu9Rm1zbfe/aeu74DW3XEee1AKspOYkNR7E6Nrvw4djdfGnR/6kcpWg/FwUk56z6p7B9lgeiiHajQaVJH2/EMPdzyWCYTLSmNp6KrlD9WMr07kuFD6as72TtkW1pFO7OXuP/16Uy1dp3ksQvVEughkQV2womgOQaOtmTwmeEiwLiyaZy9C12L+Mywsp2z4EoTUHv5t7k1FXrr2VOhSq/mNRBsYvgScOyovBg2RntLPujExWpmyRrhsfeV15B2WJdWPqqV1Byvy4o+YM3cMJRNGDSrpQ/vtGKOc/ocM3GlfKYzTAXJV//srYyfQUuCkQ2qI/o6QsSb0YwY8RiOaya4KIAVD7N3mUbFaJbS6X4bnlKtEyQ+XdHjnxM8BYoFqtbTMXoR22qPiOsUOO3yHGsn/j0t3A+ZdkKkHDdpBl1ol3ILkouu96xWmccnLh9T/4W6McbYB2oAIHQNt9sBW3Rdllcj25b/0AH7vq5+8u1Hd/zfdph84UN/l1Dj45tWt7YpJB8dpD97WW9ivcx6tCX3V+uTcspkq28a+hvGnrYyhIMnA4tmWHzf3KwH+6ESqnsKPEt9Re6Uk/n/HKKfGm4wZqZfqQ9/ljjotRSqp0UG6v7uk6Gfi9GZBoGuigg9W08d1Ezm4bvbGhclkdZ57t0cg2dnK0UneeigHixX+tldguQkAMJKzKhWsQ0RLb+FI5ZA5uwPKVi3X0Ew1Tt+/6VLkoQb+MSkGzPFq1kxR+4KBBFvDu9sUPSyjAaOGE72U803HWNonaK6EDZL58p6+PtxN5znud/5OncBV5ByexIwYQD3DvXU9fni/dkHQo5hpQaTseUhjteaYTOoVNkuvJcGIhW9IL8tqRcRPeN/095ClQJJsugj476RZIK2DKMv/Cz80LfsLOWrM7tbWWZiwKQY4q6ur+7IAGy5ahwrdMgDuWnfi/zOFQXfbJ+HmLLExcmlZfT8RB5CtmKXb1OT5+QnnMYgGYEFSAQ2mHdP6VZN11Bn9/+p0Yfb19/FbVvtcr95dps10Mf/f0vDf7duo93b7yCDukesptG2KTkyXp164hH6Ks7LorrUdB7lvvL9V1z0hMN/s26jy9kHT3jiP+LVZoAtFi9v/pEDqxDd4egmI/V1atSd6fjrwZOaC+b4jUuCizWJ/C49G3Mcnb7+6RWDLX5qosiDtulRlwtO+TH2gqQcN2EMY22y8hFSaOra2wXOl1cGAgzvUXPjmr4YCVjhF0lVfIu7CqV4i4fYJNUu7KT/Nu5PghA0U+04puvXBTe2LFayv0dXQQpIGXsUy4ZjFKtdXZklIsSpjlyhHxokDvqs+T9reSxRzQS2fA4aOPGGQ7fSrZzJI9/79LJY8fEMvxHFwVllG8qXTpx+57+NRP/z0XxylFKX+XScWPWE5I1+HmE6+z4HxEXxk321l8k0iXfb4ZOyVJE6HoypdR0lwiqlcfetS6dVMx8sezfQl2vZVbTXBIA1oAKEAjtybf3pcOvu4Len7cDtc6p2eijVc7GW87awaYb+rs1H7PnbS/fdyWVv9Pb/RXAhi1c0YaG3fl7+v3EYlq6KtRNT4F8+dMWdOxNl9K4f59IdX5abm4HaBpygi+H1pNcFJxSnhzP3xcZMLGvy0m+PuOzPF/fLqnQF7MU8SvylM7azN109apTXDphntZy4qRCdeciE/9vl9qourqlc+Qs60cXBqPU1p7xbnJRcgyY1EGRCf+Zih+z/7goQ6lQXRqwUl3tvy4M74QJWynmQ10EkDQRimzvkoHIBvsLzRyX+HhNH3duJRvIHi6CFPC0/4wssVBlrJTMF9HQyW1cmKiz3XMg8sM/pb2/+N6FDQtbySPk8/9Eg8uSeje5rq2+UPbp3VwY1Gd1M0aH69arIeOUUaTudVEQue45PsxVJkuFP05dh1E6VNkkvnPPiYnW2NZPoW7sgPgo9p8MWzaJUzbWMiwMr7BsiOyPQo7/QQtMbg4qQAAagAoQSMjnP25FR99wGf29cgDVRgPfGBGX6ros+mt5AR15/RX0xU+4+QGCuee5o+iAq8fR23O7upzk8o2mKa/vT32uuJ5mfrKbywVo2XxlJsuJQvgLTorasFbTIoWl+7uc5On3YsTbNnccaVXscoJj9pXPYe8GC0fJL1bqFhpcuoXLCS2rsKQXKV3kwoB4mc+R+Lq2evpC27z+wfoglLN1fsmpLp2Ys8dnaR19kELfwc2LTXbeYy7IWEz8g0sGooh3o8IHE7546Hn6PJnH7VwIkDRsONS4PYq5UzJaz3k1bY6RJ9sKJTDDKmlj7LRk0ZqsD6UQC1tpvp1XU32Ji0Lz8suOUkQHuTAQVvSf+ptANsxE1FP2ArwLA1KdtG+mxDPeSDwi+SX9FKnwLWEN3+WSSeNn51TKOrDQhSnBpF6iJ0Z+48LEqXBlk/yQpIx1pn3ftpoOMwaIRyZFF2hamGjuyvdlQW+8cnODVA6TnkT5k0LtP9aVPeChXWXjG+/C4JgfpSnDEh+3B6AFQgUIJMxWfFz+2HAa8Lc/0/yFyR3Ddf6ijvK5F9NVk4firnoIzVbUHXH95bGKOlthkSzLqvLotPFn04h//Y5WVAe7OQmgWctu/QEzyclCApTaWj7jWV1Yel7SBjcdVLK5bjff3sV/mUQJ3O2uvo+u2PFdF6SR2lL7/AT1mxC+QDmmtLVPqkxSYU6W7f1v71LFKXGPM+F7LN/F4foZjlX60Hh7kcblhCPrj/dD7u3yWYNcTmBM9A+aOjzkRav0kWkMeVFHddCcnVDXc7EKS0UXuxAgMyjqRKtWJdY/fuyCs77RRcEplayWCS3b06OWycwKf3MB81+8gSUnuCg4Oxi45n9JKvjxAbPvGW68deSTo2wldehpVKQO8HTeROo3NqEL11kFE/dgRZMlGepYQCb4J+OZR1yQPPX72fvrg1RgVopvcUGTkpWsCw2dnNgNA3JcK+uEPaYNIytL54ZrCbypmXL+CmL1gIuCU6qr1tGnEl7eAyfs5GvvWfm8cBfVmGt9Nve4CADWgQoQSArbXvDFj3vQvldeR9Pf7mPvhKp/IST799Pe3pf6XF5/V33Y9ogAv6qqzabLHhtOg2+7iOb9ktgNGnZ9fPPLnenAq6+hR145iEwSK1UAmoUpw3yl9Fh7pO1ywlG0mewt7tazur7iDSw5zvZV7V4J5oQJW+mCied7Rn2iiE9yuaEx8f0084jEu1QJQU50D9ZtvX/LvAh+8nPs/R11LlfKPA3fjYv27pdfEf9y3eerr5hV6C4/7IVDe1etLigpprEcvDAdOr6dN6vLQ/I559kPc7nBMP8sxbgdnDXjMalPXTIwmTljw96hmJ0/YTdZKSbLp4S8mAawcYr8kAO2qtaeVue4IDhbgapyr5cUmvGmge/x7VLmbrQVxQbZbh0NPV5fCRLwZPOY0tY6mydIKlx3UEp9Hu0zN67xsbSiv0lhHWiw73UM1e26VthjGxcHobyC0v6G9Evym0O3KJVjqXto+mlLXJhUHvsl8pSaAZpZzfU7mJddlBwq7E0eagtdvarARcGdPT5Ljmvvkg9CFxhp4LO+W7bb5S4MTI7f9/Oqq1+kQSWhypis/LLenvGek/UmkbGoHqPK00IfJwK0dLhqB0n1y/LNYuMunD9hNC0PeUe8vav+dw+eTsPvPD82jgNAMj313j7U96pxNGNWz1AVdTXRCP11egEdcd0VNOeHpLRsBmiW/JycZ5lVUvqGtnc8klFPebXVX3kFJbd5+ROPp8IHtondrWnvzB06OdueCLp0G3uhP2vghJ66oPQMXVBS6Xn6C6W07aoh+AC662JaaHJym/RiuFJ0gldT87Kdxngv8tj3ejnZ/1NKHe6ygmP+xmRnT3VRfMaNMx5FbBcbCXSJpvJkHXhIv1v6b3v3W1zTbC8MFEzo79XkzpLD2fDdnQlW6q80rTilXXIki/LVRy4ZnKLttfIftRcCXU7j7MXhgSXH+Vq/KtEO9ZkAyReNRL6xhZALg7EtkwomBq/4teXIrK7Xy9//weWEwuxv65LQmGnFn0kJX+6i4GxrG1bT5FjhFtlftHe5GyHfNqikm86jZ2XHcqLLDEz2E7c21v3Vr+p6zX1fvvW/LgxF9on9vYh+Tw98eHicrULlyGHCVl5hyT9JcYVEiXTL8GW0dulfXTrpaitHz2HmN12YZOYxKjmt2gVJoVl97ZKByTHZ7TRgYvDyQY53vR9ybYuEhMaGM7ouqWPKtGiVI36RbSex1hOKenm+elsXll4QO1+Jh5RjUp5dYzS/In+/s8sNgRf7qi5sayGATQIqQCDpbBdD971wBB1yzVj6aH6wfe5H87eVv7uaHvy/fkntqghgTbai7qR//IEuKAnWRf6SVa2o4O9/pqunDI1VhABs0qYMq1VEfwl9wWpdyh6TqC3lbPEi0vopj7Lme1k819N5n3g1Ve/IieC7nsr92Kuu+szLzfnOsDdLKXpATi4HyN/Ef0G3UeYhmjp8kQuajqLdZRpf9wrLSusHjG+oUoBV1oDSfbyC0nuM0a/KfOjhXgiFlf5nmH6D6ypOnU1M4bsOsOrHQBnksfeRLiwp9waWnkQnPrzjWt2j9X8qJ2vgQ3vpgpI/6B/y3iDl/Uf+MKGBQWXtndXUFV5B+Nn0hTytqo+Ck23maJ3LM+1647I27ISHd4y1rjF2UF+McQAptoIXy79xd7+3NpXjKVVh11mX0bj8kh2kHJkmf3tZbMtIhNZJ3Ae1fFrzTbbWyIVhZJHSf/SMnuMVlt4e60Zx3VaTg0u3sC1FZB/6uOfTe7KAD3SvBMf0tfFXxd8d1LhxxtTxnySV4IV4taVi85jXTs/ShROvjHVDWPjAZu5FIccFg8u29vJLC7zCkkleRM+Rv/mdPMKfpLCU+Cy/vX6MrxRRrJRORTdVdX7ECzPI+kZFPfpKZkzYFmqdtFaVtisrl9Go7EElu2ud97wUSyHHcluDIZRNAfieulWWtd0XhVffuv0OOV/52CuY+LdIwcMHr1dZmz+pkxy7Hynb7V1y3PupLOuxkptQf9ps+DoqPzPkOCYAmwZcYYaUsZUZr36+q4vi838f96CPv8NNVJB6UV/T7G+C3cwa0T698cXOcm4AAJZfUfSCnH8/7MIkU0pOIuwJo2yoak8J7WNHedimVykadIfn+3We7QolU9juhkayp1+XE6UfY61dCkrutg9dWDrNKyz72ng0S+bTOTJfwnUftto8UxXrGz0UP0K2S7SfXJiIVop0vhS0U72o/5X37s51Mr3feoWlP3vZv6wy7L1v76iUtaOXe394zFWe553VrAaLjOT8ID98rotCkfnXx2h+R9an/+rCkrNiF9XyJ+xGhWU9IgPLDtUDS87VBaVPe57/pZwqFMsf4HwBUu/ZUavk+GqWi0JQXbyIb++8PXmDg0jbCtUBD+0q5cm1nlafSDkSfjyJNShDuMs6gOi00W+S4sSPHeq7ePoDa/V/Xm31L7JcV7r9RZXn849yfDJDXh+a6P6Rmf9OlWOCVTz/p/gzRXyTixKkdpP94nWyfbzmUdZSmcYlseksKK32fPMdaduiRp0ij7buD8LTXOJXFIcfpyVOfk7O07Kf/9aFSSHL6Rl6ctR3LkyeSO4S+a2fuSgw2ef29Hx6J9bVa/87Gu5GcuhkL2tA6Z62Qs83NFsRHeBeSQgr3t4lIR5PFv0s69EFsYrARCm1PSl9MSvzP4/1Itlml7vttsrT0Z/l2P15edP58s6Euzhj4hdM5Vd3uBAANgAnNJAyrXNqaGDvYL2jnNT3TdIBuh4HSMTwg153qfi0ya2hgt4JnJsDtEA+e3+UI+/Q3QNkDo7K4zyKDdKacZS90ONau5xnH3JyPFDybS1uYncu14uSMefQs0UrXRycnDSS4aL6+ZgssUowLU/24qLt3sy2EkrG9FpRlvlYN21EUrpxSxs7/g6rxAemVcqT9elYmcH3yVHX657WH3hsZsuJ/0vy+f+UuXycfY97N0Aa2BMAZQdtToDqpIgf8XTeZ15hyb/qu0mceIouKCu2d+J6s3ae5XmRD+SNV8mj4UqSEFhxIn22b5L87LyL5SmJF6tj+4ZWbn+R6+KEMfFbZvnc+1wYSNRU32L/3oXJINNk94uqXWw67ZgoSZpOy7aI9DdTv3dhak0ZVmsUl7kocUxGabI3cST/QoJt8axU4wPgb4y9gcd29Zrd/hOvoOQ2KZtGx8qmwpLTJbatBT4ymt6Vd/5B3py0bgZkf97VJSFOJrfVo3J8+KQLk+HX7baNPGS7TV75FMP8vfHt8Xd8XfQBbMpQAQIps8d286lT22DjSG3VfikdutscFwGkTqvsWirsbY8zgxm8XzLPYwBagMoRvyjFQ+WUM/TAgRmB6Z9+eXGFizY1j/l9vkqov3LLryx+lomuc2FmY77L9PrSDsTa7EQjaqL8/ioXJomKyPl4/BUe9YMYp7CLFNgUmZyqJ+RpaX0UVuzC0rby/DtJPaCUfkT2URPtnbiSv7c8kj6Qv2LaxSUhXlOHL5CCZLSUJZnbAo+p2lPe2TRzXLiK/coxq4yhIfYCpcvJYPyj8WsH08MJ3AgRENdRicybRLpCW9OP/hLzQn0y+aImNoB+IgPbS0ERu4mjixRRF0nZNCFWNpF6UOIL5NFdXs9y70waVmo3l4R4TRnmm5yc0bZC0OVkLualyuPBNGN08ls+AbRAqACBlDlxv7dDteYoCHFRGiCoHtt9R9t2bLib/40Njn5Qt89jlScAsFq0vPhtOQq3FzKSfFE2PZh5hp+bd0nsMlaTSNI4KiHItL/vm6ox8Q7uunGKTXnxdcRk++BusmlqFPMkv/fcPydnmpvAk6N+JEUTXdRU7mHieS4NkBxTxiyV0vBGFzUf9uJlcVwDVcMa/PLi51ipi5tyH7hBzD4rvqhu+sj3XE44lcXzlKKB8nlNP7bYBvFP2lf96akzv3EZ6fGf4s+Y1IsuSoxtTTIzuYOfr0WWo/yb9PFFUk0x7yXLN3mtDTYVU4atMDo6UI5zPnc5mSd2zuUVx7oUBIC4oAIEUkIppuEHNty90NcLOlPxPefQVz/b3izW13+f2ZTlJetmEICG5fea1WAF3eKVrenUu8+j658cRHX++jfDbt1+CR3cPXQ3sAAtll9R/IScY51q75h0Wc2ClAL/Z9qp4baLA5eVdobVjfJLkth1VJxss3mPTwrct/nGsZ+be6EcCfzTfoHLyxDye5gf8HPzTm+2lR/12Ke662XlXeLitJKZ+ILMwz/afn9cFkDSmNzcf8lK1oQHWhymG8Qsb0nkYJeGAEyvUXcbUtdn2P7C/pZ7TXm4rq/WZW8SUUrZ8WYW1OdklB89ih5ZN6PofRenldJ8uzwltuyZq3yf73JRyvhcc4M8JWOss5BClE1KbZ2dP7G7iyCI6ad/azx9pBzzfOFyMgfzCvl3mF8xMuXj9QC0JKgAgZTYZ4d5tN06d9fbI5spb+xP+181jia9chAdMHYcTX59//WOeLpt/QN13fJnFwEkn6cNjTjkFRet9trnu8TWz6lv9KVr/n0iFfz9TzR/UUf36mojDl7/bwHAdoFUNE2eCqVgX1ifk8liF8MfM6b9gHR2+dAQztL3s6ILJZnOSpB5vokcTtNGf+ni5JkyrNbvNfJC2b//RaLEuoxIHjvGy/X+sh1+15SVXUlTfub3TGaMpNJacSbL9HmTkzewRcxDyExThq3QZJqkW0U7Bo721WGSCr5PYD7epSCIccpwTu44I+WzLPMMqJiOVcTc5+fmyT45eRXl0fKiN3zNh8g6ZsegyQhyEPSp70cPqy0/42OXlXY+1/1PfklC3ffI8dOrNOOrH1yYOhVn/STfNlJS6e7+UVZK84RSypYxgff5Ue0d65IQ1JOj5pva6EH22MflZILvFNOxfkVxpYsBIE6oAIGUGHbAG7FWIL9asqoVnfvQaXTq3efSwhVtYnkLl7ehkf88l86fMJqWVeXF8ix7V/5IXGCGFNp7h3m0Y6dfXCRHsXVZdNtTJ9CR119Bc3/ewuUSPffhntT78uup/J3ecuS5uvXwMXt9SHnoBgugQX5F0bM+c285yX81ds6WiZiWM+k/+7l5I6myMJmtH0Iz04vvkWLmLPlxqf89TJ/5fvRomjEidU37xyljyov/rsgcLV/Y1F0ILJA5fIpfPnoszTwi/S1tUsRUjJ5smG+QzSwdzWZlk+YnzVI/316gdnkAKVFXMXq2nKUWSTI9LQpj25ApMR3NcXUzRs1mUoHLLNnbnUB9xie9D/9NwpRhPkv5zMSny4xsyvHEahTrsX5O7nn2N7m85JlW/Jnh6gOIzUMSNd3NAXZ9Z/O4qdX704zTm3b/XH6mLG9lx9cITZG+N10DQMe6bTP8R0mm51jCjpHDfKvJaTUsmpUzS47fwtwleqJ8ELrBCuvpMxaYraqOl3lou2dswnMGOQojetn3zf7RyuLXXCYABIAKEEg6232V7cbqVx/P35YOueZquv+FI6TYXnvfa8daGP/8kbHXP/5uW5drB5p+O3aXPkAq2PXz1+6vfljSngpv+SP95dHhDXZ5tWhFGxp25+/pwtJRVF1Xf17bue0y2q/r3FgaABpQWTzP5OYdIUfqF8oB+2KX2/RYdjtEM31Vu58pH3VbSi5whMdmetFEZSiF3WTYkyd+2vf4oHRd9IiWj37Jz8nrLfP+r/JIb/dodnkzPeVTpKdfPnpqLKeF4Yqicaz0nySVuosxzFWy5lxsvq8entI+1gHW4E+3LQrVEFkBU9xCj5exUqf7vb46nUrs+q1YEz/iXoybnOF0z9ouew8XQnBsKopLdEQdJCW1HXcj3eX1d6RNYbRi1PUpPTaoHLPK7/3VWcrwkVKufmgLWPdKuixgT4/yc1uNoKdHhenuLel834yXpR2uQoj5B3/pdrb1cdqYyuJ7ZKGdLckUtwThBaT0iX5F0SWxdXLq8CopngJ3eSRl0/40+OGtXAhh3Demzi8vvtJn01e22JdkfU3vhSrmFfK9fzQ5uUdhwHOA8FABAkm3Y+dfaI/t5lPU6FjlxkHXjKVPv9/GvdowW/lhK0Huk/fbSpEunRdQ1y3QDRYkn61YG7zv27Gzqqfe6xnr8ur5j/aQ44oN3xgT9T3617NH0+HXXRlbl23lySkH48YLgI2aMqzWVBTf5efk9ZAN7u+S03R9XzPHKj7IU8eb8lFHUPmZc9wrGSdaWTzTr1W2BU2FhMm7MMK0kIkvMjl5+TStOL1dlE0ZtkJO4C/zs/RuxOZfkrO0/oWUkUmlWXKUO8hUFOVT+anfu/wWyA48P+oOMqa/THOSuzOL3W34vDbqQNmWb6V3xmRKd2awifDLR83QzPvLivi2y0qiWKXhFD/i7W3Ki0rXHBcoqmm6Xf9dGB9F2hjvYhdBSHVPFn3o1y0+QGb+HyT8sT43heq7WvuHn12ztz9t9DOxnFSTdU329S+buiX72so3WdMSG2g9LrHxI271TVUPM23Uoxl1A8iM4u9Z8dMuCkapCU3QslP2u0UTlOGjpZhIwfEk18jjPj87uoctA+1+3r0gST3ZpYLI9aJ8gUtDeEwVoz8yvb88gjQXyBHS/yQn1RUh1fIdZT6pveU47B/23MrlA0AIqACBpBvS981YN1en3nVerHurFdW57pWNs91gnTexmIbdcQEtl78Z2Odd9wpA8tiur7pv8wNd+ujJNPi2P9D3izu4Vxr39twudMDV11DZy4fQMXt+iFZKAPGYMuxHe/eav9TfQU7yx8hZ3GtywpiOLnSi8j3fyNniPdqofUyvL4/0p416Zq0TyUz19Kj5pvfcQZIaXn9yHfBC3NoWyZ//06eaPUz56Dua9KLHEyO/8StGn+dX13Rl4stkuj6S35a8kznbtRnTc7KIj/dzc/fzpxcltxIpg/mVpz3v1y3eQ87Fr5J5mlhf6LJMZKa9TIryZbs5tqkGxwWw6uwFp++rDpJt+/cSzpNHgts0r5TPmqFIHeKXjxpuyyX3wmpZeV8yqzAXpQto4EPbuzSE9fSFNaa86E4/Z9musrD/yMx2jIpkXuS2B/B2XbrVp8iufnnRRTT1rLUHr0wHO53Tiyaa3Nx95SfZwZanydqdvBsUmI085srEXudn53aR6fwzVY5Z3QdwxlAsR2b32R/sMuJV7Wkucem0s5VY/jLTU370NQnvdy2mJfLvFJ90b7+8eAxNPWO9G4f8rJ/fCPddPJoKH9jMBZCIceOMP734KTlOP1yz2k/m7cP1yyShY/U1xD7HtvK4y4/q3eQcqpgqir6KvQQACQnUF6AxZqZSdmC4hkV9Qz0vqKBP52dEa0poAlrL0csZD9K1TwymeQs3d7nB7dBpIf2loILOmzDa5QAkR0HvWbFur2xlRli2BcjwA1+nD7/djj74Fue5m7I7z+5L5w7o7qKGyYn7UVrrF1wIth/iEyZu6UUih8jMGSznvX3lpK+LvXtWDksCHZesJicL9j+iJfLP2/JZzxlNlbTYfJW2LnsGTmjvsWdPSuOr9V+DH9E7NXgRzuo3Iddr6x0uk3e+HIMdJdOas/H5ZOeFiso/s+R9Ew17U6hyRAZe8BB9xmdlb5W1U1RHbDc3x8r02XUht35diEPszjtezqRel2iKiain6MmRP9qLKfVvSLF+L0Z0u2+HxH5zQGbrqkm2SwUXJlfhA5tplXUCGXWmUnyo5GQ3um3Zean4a0k97mkqq91n7pw174hviFdQcqLM+7YujIvx/afpqdPC39Xd/8HOOitrgIvipogX+xXFgbsOWZdM80CZ5vjvnHCM8V6iGSOC952ZX95K0+KTZPGt30dnI0zvUaV2LB4XJswrLB0qpUtrF8bN1Knn6OlR812YmGNKW3u5+ghWZows0yNkydpBBBsrL6Q8YF9++4fy/seknJgk5cR3jZUTkcLS/Q3T7i6Mm8zwl6mi6AsXbljxhFy9mE4i9gKPG2Jyv3yEpoxLWuWxN7DkODZqaxfGzWTpFze470qms8dnZf3UejfD/smy0AYoUj1kmUYaLdd+E7ug6Mu+8XN7fCB/9VjUr3rPdkdV/3oGGfJ4R6+m7iBSZpj87sNk7d0u/uMjN51EcyT5X6X05OhS//1m0XVh/ztydHaH4TK9cd+gK1vwcr9y1BONbctpMXR8O12dc4IUR6fLkpL9Lje+3/31eE3JcSvzo4ayJlPFqT+5FzfIy59wFCsv8Alo3PtfewxBkcHEOu5lEaO51mTnPZ7MG228/NKTZP4ErriRY9/KtB77yjyLmKzerNTJsr0eKctz50DbbX1Lkm/lb55R5E2K5ix5l6acj/HWAJIszoOGeqgAgcbEBj6XvVQyjkLsRWbbHRYAQKZCBUiSDJzQPsJedzn676KJd2JWnWXObSn7klZypNLOvase01LZM9iLFj/LucUvRvF8TebrqE9fNmm/uKmqAFnTkMfzvKpV+3NE95Bd5I52Hsk+NyI7X5l1/IPMt29lP/ypn137bpPczZqooZOzs6pX7WZY78qKd5LlvJUs/06yzOsvECqyYwEskTPF75XR33iG59Tu1/iF+k3aMaWtI61Ub2N4d5mfXUhxZ5mfubEDNuYFrPQPyvDnvtGz6Kk0XMgESJb+d+RkZbfv4ZPaS/YBXdjQ5rJed4y9pnUtsVkged/Iuevnfk7OOzR1ePMrE6Fh/cvaRrKoh+z/d5Z93/ZStm0u5drqChwVG29qsewTf5F14Wtt+Jto7qpPaMqYVHe/mHwnTNjKi6jdWfaLMp3byvS2l9z6uwztKTern5WixYb5W+3Rl9GsvA9oyrDmN50tSf74VhGdt5ccmPSI7XeZbblkl9uv6+bPsm5+rbT6zOead+oHgocWZVDJ5hHWPWS73EXKn+1Zqw6yHsi5zW8Wyspgb9qaJ4fwc33O/jieyi8ASIyUyfFDBQgAAMBqqACB36SjAgQAAAAAAAAAAgnWrA0AAAAAAAAAAAAAAKAZQAUIAAAAAAAAAAAAAAC0OKgAAQAAAAAAAAAAAACAFgcVIAAAAAAAAAAAAAAA0OKgAgQAAAAAAAAAAAAAAFocVIAAAAAAAAAAAAAAAECLgwoQAAAAAAAAAAAAAABocVABAgAAAAAAAAAAAAAALQ4qQAAAAAAAAAAAAAAAoMVBBQgAAAAAAAAAAAAAALQ4qAABAAAAAAAAAAAAAIAWBxUgAAAAAAAAAAAAAADQ4qACBAAAAAAAAAAAAAAAWhxUgAAAAAAAAAAAAAAAQIuDChAAAAAAAAAAAAAAAGhxUAECAAAAAAAAAAAAAAAtDipAAAAAAAAAAAAAAACgxUEFCCTsgF2+cCmATdeBu35BrbJrXQQAmxy/VgoAfoCYxgd+6Kzl7lMAAAAAAAAAIImUe46LMWamUuowF64n6hvqeUEFfTp/mcuBli4nq45mXnU9HXbtVVQbjbhcgE3PY7+/m/5eOYDe+aqLy4FNwZ1n96VzB3R3UcOY+Sit9QsuBAAAAAAAAACANEELEEjI4bt/Qj13+oZ27LTQ5QBsetrkVtMJvd6jM46Y6XIAAAAAAAAAAACgqaECBBJyykGvUUQbKj7sfy4HYNNz5B4fx7q/GtBzVmx7AAAAAAAAAAAAgKaHChAIrXVODR3e45NYevB+b5FWHEsDbEpsP4JD938jlt6y/VLq3eWrWBoAAAAAAAAAAACaFipAILS9d5hH23VcFEvv1HkBdd/mh1gaYFPSOrc61gLEsq0/Ttzv7VgaAAAAAAAAAAAAmhYqQCC0k/q+5VJEOZEo5fea5SKATUefLl/Tlu2WuojohJ7voTUUAAAAAAAAAABABkAFCISSm1UXG/9jTYP3ezvWHRDApuTkA9feDnps9x113xqtoQAAAAAAAAAAAJoaKkAglD22m0+dNlvuonr7dZ1L221e3yUWwKbAjoNz4hotoX51ysGvuhQAAAAAAAAAAAA0FVSAQCj5vWeRp42L6inFdOJ+618MBmip9tz+W+rQeqWLVhvQ8/31tg8AAAAAAAAAAABIL1SAQChrjv+xpkH7vo3xD2CTMbDPuw2u77tt8z1t02GJiwAAAAAAAAAAAKApBBqywRgzUyl1mAvXE/UN9byggj6dv8zlQHNgW24cvedHtE37xS5n49q3Xkm3jHykwZVnZU0O/eWRk6mqNtvlbNzcBVvQ/z7t7iKApnXALl/QyQe9FnfrjcH7vk1btV89APqanpm9F3358xYu2rgFy9rSbU8dTyuqc10ONBd3nt2Xzh2w8TKMmY/SWr/gQgAAAAAAAAAASBNUgEDM1u2X0P1nPUD995ntclLv8dcOoHMnjKalq1q5HICmZVtzDNn/TfrX6ROofatVLje1XvpkNyq69xyav7Cjy4HmBBUgAAAAAAAAAACZC11gQcwPS9rToNsuosseG07LU3wX+sIVbejsB86gEf88F5UfkFEMK5r8+v7U+/Lr6X9zUtsyaVVtNl37xGA65qZLUfkBAAAAAAAAAACQAqgAgd9EfY/+XjmA+l17FX3y3TYuN7nentuV9rvyOnro//q5HIDMM++XTnTsjZfSdU8Oopq6LJebPHN/3oKOvP4Kuu6JweQbFMMAAAAAAAAAAACpgCtvsJ7Z87ang68ZSw+8cETsjvhkqI1G6K/lBXTE9VfQvF82d7kAmavO92jcv0+kY2/6C329oJPLTYzdnh5++WDqe9U4entuF1p/+HQAAAAAAAAAAABIFlSAQIOWVeXROQ+dRiffdT79vKytyw3nm186UeEtf6QrJw+lqtrk300PkEqvfNaN+l55HU19oy+ZBFprLFrRhs4YfxaNvncMLVnZ2uUCAAAAAAAAAABAqqACBDbqiTf3o/2uuI5entOdOGBrEHu3e/k7vWm/K6+l5z7c0+UCND+LVramU+8+j86476zAY+TY7ebNL3eOtfooe/kQlwsAAAAAAAAAAACphgoQaNR3izvQMTdeSpNeOcjlxOfu/x5LQ/5xYezOd4Dmzlbolb18cGydDtI1nB1P58jrL6evF3R2OQAAAAAAAAAAAJAOqACBuNjxELbffJGL4rOdvD9ZY4gAZIo9t5tPWsU/esc2HRdT69xqFwEAAAAAAAAAAEC6oAIE4tKxzQo6dLdPXRSfg7t9Rpvl4cIvtCxD9n/DpeLTvtUq6rd7sG0HAAAAAAAAAAAAEocKEIjLoH3fCXTXu7Vlu6XUZ6evXATQ/G3bYTHtv/NcF8Vv9GH/cykAAAAAAAAAAABIF1SAQKO0NlR06IYv4C5Y1tal1nf64TNdCqD5G7Tf27HtoSFf/dyZVtXkuGhtR/b4iDq0XukiAAAAAAAAAAAASAdUgECjOrVZQfvsOM9Fq9lxQcY9MZh6XHwz3fPc0eSb9Ven43u+T7lZdS4CaL5sC6iTD3zdRavZ9f6BFw+nnpfdSEfecDl9+dOW7pXVcrLr6PAen7gIAAAAAAAAAAAA0gEVINCoI3p8TJutM4jzN790ouNvvoSue2IwLV7Zmi4oGUWn3n0e/bx07dYg7VqtogN3/cJFAM3XFu2W0T47rF0RuHB5Gyq+5xw658HTaWVNDr09twsdOHYsPfLKQcSs3LuIbGrYAcHGDgEAAAAAAAAAAIDEoAIEGjW630suRWRY0YxZvajPFdfR/328u8ul2MXef7+5H/W9+lqa+clu9OtoIfau+eEHvuYigOar/z7vU6ucmljaru+vfb4L9b3qWnrstQNieb9atKINFd87hs68/0xauqqVy62vSMxBaygAAAAAAAAAAIC0QQUIbNTmbVbQId0/i6WrarPpwpIiOvH2C2nJytaxvHXNX9gx1jLkmqkn/XYH/HF7f0DeBsZNAGguhh9Q3/1V1Pfo75UD6OgbL4u1hGqIXfdLXjo01hrkw/nbxfI6bbacDtttTiwNAAAAAAAAAAAAqYcKENioQ3abQ7nZtfTxd9vSEddfQfc8d1SDY32sqTYaoRumDaT+f70kdoF4+80XUq+dvnGvAjQ/W7VfGqsI/H5xBxryjwvo8seHUU1dlnt1wz77YWs6eOzY2Bg5UdluRh7ysnsFAAAAAAAAAAAAUm11J/VxMMbMVEod5sL1RH1DPS+ooE/nL3M50Nw9NOa+WIXHH0pHxcY4CKp9q1X04Jj7Yy1DLpTPAGiOhu7/Jp1++Ewa9a9z6Jflm7nc+CnFNKDne3TNkCfo0HFXxVpTQctw59l96dwB3V3UMGY+Smv9ggsBAAAAAKClG/jo9pqiJ7goMM/4r9VVjJ7tQgAASAAqQGCjjtnrQ3ruwz1+684qjIjn0xE9Pkn4cwCaSo9tv6M5P2zdaOunxmzbcREtW9WKllfnuhxo7jb5CpDBZVtn1fIWLmoxdJZZUTNt9JcuBABoGvnjW2Vx3q4uiptSXk1t5Qjb7+avw/IBAGw6+pe1zfK4i4viVkfecpoxYq4LE+YVljwiJfIpLgxECu+XTVvqTw8XrXRZAACQAFSAAAAAhLSpV4B4haU3yNPl9VHLISedM0150eEuBABoEpGCCQew8l5zYfyYv/Rz87rTlGG+ywEA2GR4BSX5pFSFC+PGxM+a8uJjXZiYAQ929bzIB0SqlcuJm/yO942mo2ha8UKXBQAACcIYIAAAABASmvUBAAAAAKzJ01nnhKn8kGPrucZEjkblBwBAcqECBAAAAAAAAAAAIFGDSjYn4t+5KH5MCyOsjqPKEb+4HAAASBJUgAAAAAAAAAAAACRI++YMUqqNC+O1SCs+pqai6AsXAwBAEqECBAAAAAAAAAAAIBH9JuQq0r93UXyYlivDA+vKi2e5HAAASDJUgAAAAAAAAAAAACRAt9OnklLbubBxzLWk6bRoZfHLLgcAAFIAFSAAAAAAAAAAAABh5Y9vpUhd6qLGMdcyqd/704v+7XIAACBFUAECAAAAAAAAAAAQkqdyjyTiXVy4ccw+KxprKorudzkAAJBCqAABAAAAAAAAAAAIhRUruoJIKZfRCL7DlBfdbBP1MQAApBIqQAAAAAAAAAAAAEKIFJYcqoj2d+FGMMv/E/yK0X8mUqj8AABIE1SAAAAAAAAAAAAABDV2rDakL46n9QeTetLPzTsnlgQAgLRBBQgAAAAAAAAAAEBA2e9066aYjnPhBjHxC8ZUjaIpw2pdFgAApAkqQAAAACDtFPElyvChmfjwlP69+5kAAAAA0IwopuVM9FHQhyL1jfuIAFj5OnqFHNhmuYwGMfG7prp2KFWOWeWyAAAgjeIcoKmeMWamUuowF64n6hvqeUEFfTp/mcsBAABoue48uy+dO6C7ixrGzEdprV9wYYviFZbcKIcSl7kwGMUD/OnFT7kIAADWESmYcAAr7zUXxo/5Sz83rztNGea7HAAASIX88a08nTtODmxbuZyG1Ppc81eqOOsnFwMAQJqhAgQAACAkVICgAgQAIFVQAQIAAAAAkDh0gQUAAAAAAAAAAAAAAC0OKkAAAAAAAAAAAAAAAKDFQQUIAAAAAAAAAAAAAAC0OBgDBJqEVkyGA61+AGmD9RPihTFAMAYIJEH++FaU1apjxDdbkVLZNkvK4cW1ftYiqluwhJ6+sCb2vnTqMz6Lts9tS1FqTRFqHWHVwb0So1ktrFV1qyias4JWbLOcZh4RdS+1XIUPbEZeTrusWm7PEWrrcikq84JycpZS1eJlVDlmlcvOXEMnZ1Nd1WakdB6xnxPxvc6yQNe+KYzJj0a8BcSmVh5VFMldRVOHV7lX0wZjgATUb2yE2nTbjCI1bYizWkUUb+5eiZHtdklttGYl6byVtM2KpXTfmDr3EgAkYmRpa1qp2kp5uZnsLzu5XFK+qq4zso9oVbWcVLulGJcIAACaCipAoEmMOeoFGv/8kS4CyCxH7fkRfTBve/p52W/XdwAahAqQTbACZMjjeeTXtndRMHVy8l9ZmPoLxPmTOlGWyXJR/LzsGpo6fJGL1jd0chuK1mzmoviYaBVNP22Ji9Z24sM7enX+RTZFSm0hzzmx/Hos/62Q54WyrjyjlH442vOLV2jcOFP/cgqcOKmrrvOPk6PjoxVxT1lJ28tv2Ezihuclc628Jge9arGk32GlnjGGn6fK4nnuHelx9vgsWtDqtwtOcYl6hipO/clFG3bChK10xDtJ5sMwmSe7ynLqKLlrLieHVxKrRaz4I2L9mNHR6Rtc7uk2dHJ2ZNWK/cmLHCkrz6GKeWfJbSvT0lqeG5iWtdTItK2y6yKT+knmwaus6VWj9Uv05Kgf3HtSpgkrQBT1f7AT5WVHXByOX7OCys9c7qLUGFy2tfb5SFmux8oyPVAmvoP8fFtObWDZclTW1RVSrixmpg/kb543xnuGKk+dY3dM7k2pN3asprd22oJyIsHvuHly5I9J/a1DHu8s+7Xgy7rzql+aRSVS/ztyKK+jLbuC8WqjNPWMBS5KnK1Y3yFgWR3DvpQ38jtCLPMwxwNto4up5LRqF21Y/8c766yaQvlZQ+SX7S2lRjv5jbZcXUdsm1sq77Pr7bPK8L+jfea+mtL9ef+nZJkvDLHMGzkO2iBWVPDoFhTxg/WwUhNl2m/0zzROpW5eAABADCpAIO06t11G7954Je1x8c20rCrP5QJkjpLf3Uuvfb4r3fvcUS4HoGGoANn0KkCy8st6G8VvyRFU8G5EmR7xK4pGuCg1Bk5o77FnL8zm1mfET9bVq01F8XUuXE+kYOLlrPQNLoxXmV9eVOTS9fLHt/JUzlWktK38aOwC9GrMH7Pm280q/Sg9W7TS5SZmUEk3HaWTSauT5KB4b5cbnm1ASPS+JCaZLG8qPTHyG/dKymQNmtTH+P6bAdfJBbJcbKVTA1hFBpYdyD5fSEoNls8NXplWXzk0WWv+R9204nftBu9eSY9+E3K99vpIWR7FEvWX70/uHQ3MtqHoezJ/Jpto3RSaccZc90pSNVUFiB5YMkqW2EMy3xKpAPnG13wsTSv+zMXJk1+yg1axitNTZLvdT3KCVyKsQ1bQT+VDpnikJtWWj5rjslNncOkWnk923rSrz4ifv6qqPT03ZqkLE6YLS+fItHdzYdwU+wdGK0573YUZyyso7S9ryH9cGDfZJ86RfeJuLkxY1sAJPQ17s1wYP+Zv/Y6mW1yVEuvQhSXvKVL7uDA+zCf5FcVPuGhtQyd7XnV1P1Z8rnxuoeQE3z/Um8vE9xuunUAVZzVeGR+QV1CSL+VDhQvjJr/pWVNefKwL41cs+5xF3nxZz9ZqddYopuV+RHVPR4U6AMCmDmOAQNr13XkubdV+CR3f832XA5A52rVaRcfs9SHl95olx83pvV4DAJmvrnLULFYU/AKGpegYKpwWrAVFQNpXw+UpcOUHMdcav67URakzcEJ7rXKfJqUvlSj+yg9LqR6K9X06lxKrUBw62YsUluyrC0orPaM+VFqNS0rlh6VIK0W9lFK3eFF/jldQci8NmNQ19kpzMLhsO6+w7DE2/JJMyTD51eEubsW6MlMjjdGvewVlj9oL1u6V1Bo6OVsXlA3z2umPialSfsMweSS/OaeStYZUbzlM+KvnZX3sFZZOtC2a3KvNmpc/8VjF6n6ZyEQqPxb4dcmu/JCS94SS3b3CkgmeVp/JNna7bFR95YWkbFvyIfZC91U+mQ91YWmFreyOfScA1BtQuqeuqX5eUs9K+XeSPIet/LC6ymfc5FHOp7IvPt9WWrt8AACAlEAFCKTdyQe+FjtTsReYATLNHtt9R1u0XUYH7voFtc5Jf7fzAJDxmFjd6tJBdda0zN4xmRr9XoyQ0me6KBBW6nl66szUtlYYencbzd5/lFKHupww5M/pDZcOrvCBbXRt9WNM6jX5nAGSk8gFnEaoHPm1YzzP/8ArLP27vUPUvZCRvMKJQ7wo27tThsnv9upzEybrJA33lHpX5sFQl5cahY9so2uqZP0yj8m872JXFfdKqtmKvGIv6s/WBaVnx7o2aqayBj60l8y2yZIMVjm5tlXKN/n0nyRWfhx7f0dZf+7zIsq2JhotOYn8vkYo2ydVvlHmNa+gtIyGPB68Gx2AlqTf2IguLLnU8/h12Tb6SZmevDJOUXspqe/S7bxnY911AQAApAgqQCCt7AXlAb3ei6WP6PEx5WRh7EHILMMPqG/Jb1uCHLf3B7E0AMCaTE31f4n4FxcGw3x2yu4q3uzrXZSini6KH5NRTLe7KDVstxk1m90nE36Aywkr6vt0n0vHr9+LEXtx2uPsT2Vah0hOYmMbBNNKHn/yFnnvRwaVHFiflUH6jM/yCsqukdOCyaQoNRd7bbcgzI+qgtKbYmOWJFmkcOJhHtfZrl6OTGPFxzpUW6X4Xm9W17spv9wu8+Ylv2QH30TKZfYF7pJpNV5G2gyOzhj9pstIzNix2isoGejl5syW+Wsrd9NXiWhbMSk1wqut+dT+BptT/wLAJmTApA66XdcptrWGbAINjO+RHLJxHeKp6FtUULqLywIAAEgqVIBAWh3SfQ5tllcVS2/VfqnEye8WGCCs7EiUTj5odVfbIw95xaUAANbwzFmLiOlxFwUiJ/n70YBHurgwqTzljZSn4Bf2Fc/1l/n/c1EqKF1T9Ud5OsXFoTHzp/RjVbD++Qsf2MxrN2+SUnSvLICUdkG2UYq6saGXdGHpBRnTSmDo5Gxvm9x/yTpwtUSpvcCrlKcV/cX7Mfch+70uN2HewLLDmfR/5PM7u6wmZCtf1O+0WvxYMqcx5QaVbO4p9bT8+p1cThjVZEyxP230My5OTP87crxZO98q89OORbBtfWaTsOvVv72CibfEBtMG2FTkT+rkaf95RWqQy0ktpXbyFD1lu8p0OQAAAEmDChBIq0H7vrPW2fUpa1xsBmhqvXf6mjq0Xj2u7kHdPlsrBgD4le/RnbblhAvjp1Se9qLDXJQ8Qx7PI+LTXRQMq8dpZvDBVeOVVTBxL8XqWhcmRNmLoe+Mib/56ODSLTRnz5S/tPM8tRf446IitrWN927X22yrGJfZZLzqqqtkrpwhyXTNG1tBMEK+9/5Yl20Jyi4s606Gn5RkRrW4UEoVeDVVdzWL7rDsuCmGHpYls7vLCcOw4bP9ytOmuTgxx5S21tntH5PUH+R3Nf08tF3CKXWRzmr/aKZ3ZQeQFEMe7Oyp6Auy/fVyOemyq8fenfbAxMUAAABJgQoQSBt7d/1x+8x2Ub2j9/yQ8rJrXQTQtAr7vEt6jYHPO7ZeSb27fO0iAIA1TCv6XE7PQ7WakGJmVLJP7r26VQeRUlu6MIhqP6L+6dJJJyVqa0PKXlxN/KIhk/E8nuSixp0wYSvP52dU+i/gbJy9oKvUBV511R3JqAQISxeWniy/4wp7dddlpYuS/0apdvMSqxQbOr6dz/yEfFZm3i3M6kw9a+eEWz2l1Nnjs7zaqntlgfR3OcEx1bGhi0xlcZnLSczQyW10Llem7a7zuClrsF6sZ6ASBFoy1tRa12ZNkVV+L5eVXsynRvJLE+0uEwAAYC2oAIG06dPlK9ph84Uuqrd1+yW0+7bfuwig6SjFv41P8yubN/qwl1wEALAmKSBYjXdBMEr1iBSW9XVRcrA3Sv4NfFwnE/EsPTnqRxcmnWI+PlkXUVjR27XT4hxYeWRpax3xnpBfsI/LyTRK5st5XrtvbiNqglYCzO1kDb5bUk10l61SmtVfvPzSk1xGYF513sXy63u4MPMo0or4XzRgYlN237RhdnyNH/LGSiFgBxUPx44fpOgGUznqLpeTGDtWUHXV/Uqpw11OxpEN90i92JuE7rCgpZJ9wzjZMfRzYfop5RlNN8b2+gAAAEkSaKdijJkpB6SHuXA9Ud9Qzwsq6NP5y1wOwGq3jXqYLjhu/W6B737mGPpDqb1uA9B0dtvme/rwb5e6aLUlq1rRVr/7p5RvTd5TCWSgO8/uS+cO6O6ihjHzUVrrF1zYoniFJXKCqi5zYSAyX/6nFP3gwgygqnzT/lyqLFzlMhpnx5bg7HlyNBXiDnS+zy8vHuOCxPQva+tlme9JBR6g1Mh/g/zKogoXb1SkYOLlrPQNLkw7ZhpjKooaHwA9NuB69QRJZf7BBZNhot/FNV0bkDVoUh/j+2/aC+4uqzn50TfeXlQ54hcXx2fAxG09T82R7TYJg/JyVD5nsQsEyw5fJW8weKaH/Ioi281YYJGCCQew8oL3F8v8pZ+b152mDPNdznp0YcnpitX9Caw3LN9zq0zbJTK/VjefDU/pwtIr5OT0OhdnMCmNiG6VMvzi+jiEwaVbeD7ZCt3Ag877q6ra03NjlrowYTLf58h87+bCuCn2D4xWnPa6CzOWV1DaX9bz/7gwbnKcMsdUFO/mwoRlDZzQ07A3y4XxY/7W72i6UUnwriplO39PZe6NABtT7Wveh+K96WEdXkFJvhwTxXVssyZ7U4gpLz7WhfErnpDrLfLmy3q2ucuJD9NyP6K605OjMuh4GACgZUILEEiLVtm1dFLft1y0NjsuiNbJOG8CCO/kAxs+f2vfahUdvedHLgKAZFFKHSr/DsucBw8mb2GwQYvLz1wu/95fHwR2AuWPT8q4BTqbB4Wo/BD8s7+5/6wLMhvzCmPMDBdtlK6pHipPI+qjDFffSuAfkcKSfV1O5mGukn/mE8cu1s6zy6L+haTYytPR2106blprWb6hKj+iTPyuTMP1pLi/79GWfnlRtl8+Sp5/fRR18k1Va6XoYGV4rPzNbDsT6v88BEWnZlorEG9gyQmK6b4EKj+MrA8P+L2L/iITmJSD+MjA0gMV0ZUuzHC22zj1Z11QJvsOgE0Q00JmfkOKxkkS3COPB6VsfVrib2KvJi5XG7L7cgAAgKRACxAI7YzDZ9Jxe88mFUflha0AseN9eHIk05D/zt6bVtU2ft2JWdF/3tuHJszc4GoIEGO7VrukoJLa5MZ3s9Rh3T+lzTdr+JrOnB+2po+/i+PahWwKPyxpT5c9NpxW1qBnhE0BWoCEbwGSeXiZr8yONP20JS4jPvkTdvOUJztDynI58bJDqA+Mt/XFBg2d7Onqqlfk+Gx/lxM/phv8iqK4Lzg2ZQsQ2Y6eNxXFR7twwwru39JT2Z/IetnB5SSAVzLTO6TUs4rULEXmp1gu8fbEqjcrdYRi7i2v58XenphP/aV+rzCD0aeoBcgqmdJKMvygX1v3NmWbatqG6mhR+whVRXM97fdixefKfDle3ptoRV6dnJAcGi0vesPFjdIFpe+qoGO7MH9PWo/wl3zxMs0cF3W5jTt7fJb+PneobGP/lHkcdryRW/3yoj+7dNxS0QIkkv/Qfqwiz8u0bOayApNt4N9mq+pT6L4xdS4rMXbcj+rqd2SZBm6F0IBq+X0fyCHZc5r4XVlHY4O5Mektmf19ZHs9XDEdKM9tYu9OBPMCnyM9ArdgstACJG3QAiRZLUBkj8j0mez7rjO1qoKeHrncrgXuxXq2JcSSyMHM5h/yvXu63FDk214zFUUHuTAQtAABAIB1oQIEQsuSo/Zzjn6ebhr+OOVmJ+f8Z2PsBeUrHh9G9z53FEUNGi9B4/bZcR6VnXsP9dj2O5eTOrZybsasnnTOQ6fRj0syczxWSD5UgKACJJEKCDm5f0pO7ge4MJyC0l084o/kRD9Y6xWiVb7h3amyeJ6LG5X8ChCOyjywx5avyvNc0iaiWO/GRIfKAWpvecNvA4Qzm1NNxehHXbgBrLyCsvFydHuWywhrlXzhbX5Ej6cnR813eQ0bMKmrF4leKF99tkSJDYzM6nq/YtRVLopbkitA7BWuSsPqj1RR9IXL27DCB7przr5HKTrC5YQiy/wJU140pD7ZiIJHtvRUNOC4NbzS99QB9GTRhy4jsKyCiXsbkrI86AWuGP7K72B6BL2AmfQKkILSLlJevCLlxdYuJzBZP542tUsG0dMX1rishOnCCRco8u5wYTjMtTJdpT6pW6h81ByX2zBZhzRFT1fEf5G/CVwBsRamx2W7PWW9C8GNQQVI2qACJBkVIFwjK/jlJifvbilXal3mhg15PM+rqbqblD7d5QTHVO0v+3KzQBXWDipAAABgXbiKDKHV+R7d9d9j6aBrxtIH327vclPjg3nb02HXXhUbLwSVHxCv97/ZgQ68+hp64MXDY+trqiyvyqWLykbSibf/AZUfAJuaKcN8pfgWFwUif3c4DS4LfSHS0opPlQ8KWvlhT/Jfocqib12YXsxGvv/fvqe7mIriY/zyoqtNRdFEM330A/YueVM+6gBfZXWVN94jP3SJPBaaal3u/nrDBjzShVRi434w86s+0z5+RfFVjVZ+WDNGzPWnF1+ofdpP/vgDlxsSn0/979vOBenHVCfL5XJTXjwwrsoPq/zMOWbZ9sfKH9sB1Rtu5hsHRVwo20Jc3UR5FN3bJePGrF5LpPLDqqsYPZsUnyyfFuxiHLMv8zaXFnkJbesJG/J4R09xuZQXCVR+0ExDdcOSWflhxzBS7F3topD4C8V0uJQfZzVa+WFVnPqTlDk3+XV6T1nnE7tBQdGgSGFZXxcBtED8k2JzlOwbbour8sOaOrzKz231O9m+nnY5wSkpN9vuvJOLAAAAEoIryZCw2fN2oEOuuZrGP38k+UmunLCfN/75o+jga8bGLmYDBGVbDv3uodNoyD8upMUrkzBW6jo+nr9tbP20lXOGAzWqA4AWwl+64zRi/tmFAahW2tBgFwQ3dHK2lDrnuCgQxXRv7N+0YzZa3WR6zR3mKhga+A3yu6af8q1fXnyuH1F7SdE6lp4tWule3CAvYux4DYm0wphicnKPjvvi/xrqZhR96OcuP4iZn3FZwSlq70VyrnFRutlKqUtMedHNkg62Xsw8IuovnXuRpP5ZnxGGini+OdcFG8Va7eiScZPtZKFLJsTvNfcFJrWBsWhY5hvbioEFknpR5uJtknWS79ft7Ku67lTxpe0bv2kMvbuNrql5UuZE6C5pZN1+zyh/kBv7KGl0Fp8nCyhEq5p68rve8LNr949WFgdvKfP0qPkmJ89242Zbl4UtD3MM8V9dGqClWaWUOjFacdorLo7flGG1hurOkI009LhRHlEXlwQAAEgIKkAgKexF5vMmjKaT7zqfFiwL3aXwWn5ZvhkNv/P3dP7EorjGBwHYkF+7p+pz+fX0wkc9XG5i7Gf+85lj6MCx18Q3PggAtFwzj4iSogddFIwxxVKihKo9jdTW7C9/uqUL48f0rb9sh8ZbVKQAM1Vydu5YGjcuvtYCT46ab8qLGr+wnl+yg3y47UIpFPldz/lbVY2wd626rOCmnL/C5OadxHaQ7bC0GpJoq6BweIKpKL4jVvkUxsxxUZl/f5JpDz2ovnxxAfV78bduzzZEswm+zis6kAofSPwAVdZbTea2WJq5Sqb3Q/nhj9vKI8k51ldmN7/Xl1uZiqIj/YqiP/kVxU/QU2d+U19pEOc6n2z9xka86s3uV4pCD6An0/eFyck9NnAXgY05prS1UhxXxVdDYpUy2vSnqWctclnBTRlW6y/1T5f170mXE5hidVhWfpnttg+gRWHDN0enF73qwuDKz/xBtpCHXRSYlD3buCQAAEBCUAECSfXkW/tSnyuup+c/2sPlBGcvLD//4R60z6U30rS3+8RigGSYt3BzOv7mS+jyx4clVKn245J2NPi2P9AfSkdhsHMAiPGMKZU9WOB+qpVSfanw4VAD/zKbkRRm3AfFD8cqbdKOlxntn2e7DXMZSaM9NUyewg3GzfS1Md6wpAzoPGXYCsNqiHxm2BYH7bRPdlrS6Tvfj1wsz2HvgK8n88+Q/r18SuB+6i3F1I3af52qLsB20JQ1lfo/2NnFoUVzWr2ild7b37q6nek1dx+/ouhkU178d7+8+DmaftrXcVfupcPYsdpr1/UGKWhOdjkh8Fcm4h1NU4cvcBlJ4+WZY2XJh1vmTMuN0icnpVJm5mnVhmpHy2faMTmCk3LY6PhaMAE0H/yTqVG3uiAsJmUmx57DSKB1GAAAwJpQAQJJ9/3iDpT/tz/TpY8Np5poozfyraVO3n/Z48NowN//TD8tTWxMQoCG2G7V/laRT0defznN/XkLlxsfe+T+wkd70L5XXk+Vs3qFPJIHgJaotnL0HDnLD95FhPCIgw/aPeTWPCmEhrsoiBpfU5lLpxdTBU0/PRXjjihlTNiBz1mOhi+gGSMWuzhxFUVfMZnAg5n/hjl0q6AwZF92U9Kmv378hYn1QUBKZWvWx7hog0zI7qwUqWO97KyPvMKSG+1g4DR0crjBwaYM8+umj/wgVmGWSZUd6/r5I6Xf7XqerEp/djkh8E8e6ePpiZEp6b5LysxQXfhZTHx1XON9xMu20lF8nnxyuMM7VsdSvwmJdMEHkFmUGh9P95ON8T39kd1gXRiIVhrbFAAAJAUqQCAl7IDTt1QOoDv+09/lxOfO/x4b+7toCgesBrDents11hokCDvA+fE3XxxrAQIAsDbFytA/XBAQDwx64UxXdxpMSgUujJj4TZpW/IkL00pp9S+XTKqsgok9ZF7s6sJAZH684WfnPuXCpDG5rR6UD//ShYEoon0ov3R7F6YW8wJDtaUuSgpN5h753JCtfFSjB45K0TyXDKOzfMJlHvHnurr6DV1QdlWkoOwAGvJ4nnu9xfDa7TxY1qVbQrUSi+Fl8vf5tcmsZFjT4NIt5PMPdlFA/I3JzXvABUnjlxc9z0wvuzAYRdtHNtO9XATQvEkZ7vm+HRsncU8W2THSltUHwbAxHVwSAAAgIagAgZSJaEMDer3novgcs9cHLgWQev12C3YNcOv2S6jHtt+5CABgbX5UvSBPwQsJVl0jbamPixpn71xXdJ6LAmBWTIl2ZxEO8/xodu4bLkoqn9Qxscvioaj7UtEllx1XgInvdlEwirTWqsBFKcVK/S/Zg1rX1S2dw4o+d2EgirinS26QT37iB4tKebLG9FGKr5WN4hWvpuYnXVDyhC4sOSdrcOmeVDgtOQPa/X979wEnVXU2fvw5985sQWn2RhSjokZUBAULYBcDu6AvYBTYBQsYY4u+/u0i1uSNJbEkalTYRaKCBXbBWKIGYw8YsURsWEBsKJ1tc+/5nzt7DAEWmXtnZnd29vf9OM55zrCzM7ftzH3uOU9LUbKd2eceMO8z4nyfeoUyH+MTVeVzbEfGufW6l3mhm9kwHC2Tg+nmbJRBSitH/c40Il2tbrb7KKPygNyjZEl9IrbYRhmgo43+VIq5hgEAGUECBFnTdZtvZPftvrJRavbpskh23mqJjYDsUUpLWb/wF/kN7f26bQHAep4cFVzh+FBjEIISR4tzto02rX51l+DkrY1Sp9UiT9dGLlKdDq3ktawkGoJnVnKsDcJq8AtXTLPtjPNFzTSvL1KtFSU64pXxYeknbSNznjyvTom8YKNwtOy0yWLljdOoRUqwbIRjFnh7pdQJZmP6k5+Qea4s/9ApqXzOKam4MDZkykEy4A+FyW2t1VCbRU9+GFqmJ2aWRxsJkSpXDrOtcLT4np+YaKOM85R+2fySSHVFtFKH2CbQqmmRJeYzTcaS42bfCEaBAADQYkiAIGsO3/s9KYiF+97vKC3/wwlmNIMdOi2THrt8aqPUHb/fW+I6uTvlN9B66I+06Ddy5qZlnmgv7RP0ntfwx0jT/yj5uQycktJUD05QsFsiXBWp5FGZOW6NjZpbdq4kL59UqET2tFEoWuRlmXZ2Fq4it6pHBVNgRRo2aLbHfSLXqAghJg3REhWboLV+1jbDcuM61tW2N8pXkpmpWZqSnDJKbauUHKGUukn73mtuvNMSp2Ty005pxSWxIZNsQiSvnWiOR7vadlZoraIm+T6Sdu2zUpMkaXr5d2b/CzeE3TJfY3aVYXdsbkOg9dIq2Mei1cNpgvk7Hal2EwAAmUICBFkz6rCmLxyra4gnC0nXb6RAeukB/0penQ9k06HdPpDNCutstFaw5f3r011k0fdbNHasp3uXhbJD50gXBgJYh3O+32PBgTlzO2DB4RmZCmjWaQvMcWSWjUJQ7R3X2/S0Rz3vjiuRX9oodVp7npY7bdTszJ/1d2wzs1Yn2pn/R6qXoVTEuf5TZt61Vk/bIBSzjreVuhXBe8umuvoeCzM5kuI/XMePVmdGieNr2c5GG6X9ZCH/2saoGSi1udlejlaibtSe84pb0GmRW1p5l1tSeeQmR6y0Rub9Om4iq9PlmW18X9sMR8m87Iwm+28q4sgo3U68ztvYAGi1zPEug9NfGVqnXUwdAIB0kABBVnTZ8jvpvduGtT+XrGwvJTddKMf95v/JkJt/nYzXd8Aun0qndi11gSraipMPedm21tJayS2zfi59J1wpB115jTzz9j72kbXisUSTPwsgJOVrmTDBz6lbhijl3GfuwmbylfmRcnMz9xsX2yl+oLn7SWOUOi3qBakui1SUOwMSjnYyezLFitcUdjGLrukrKjYpmOomu8zanGebYXUSvzjLowz0YplwdVauOGmoi0e8elgps8y2tMHGVZd9JEr/yUbNq3GEyFamNc68hr+5Ov5vt7TiNzJw0o6N/yA/KFGl7qCJR9kwswZP7GR+QUcbhaK0znrBQKX9aL9DqaJYItH0FTRAq6K/t40MUUttAwCAFkECBFlx1D7vrjNNUHBi+em3u0uvy6+V597de504uP9v7QrrZOhB/7QRkHlbtl8lx3Zf92Lkr5d3lOF/OEcufvAXUtsQl2+Wd5DSmy6Uy6cOk9V1656DGtJrTnCKxkYAsC6vRj9r/tB9a8OUKa36yoA//+hJVK1jIxpPwIahzQHL/3PQaIybndfgq6xMf+E7Eu1q66COgOcvsFHWKK2jTdUT1G9QXicbZYUWtcT8IhtlWFAPR+toIzSUk9IJZK+gdoJ5F/Nt2EKUMv/tZO4vdl3nU7e0sjI+aPIB9sHWztGO+1sZNjV6LZGNKPCSo3wibXy+OB/ZZta4jht1ii2lfbWzbQOtltbOctsEACAvkABBxgV1PE4+5BUbidTUF8hlDw+X0t9duMG0QkFcYvovefCk5L/7wbA+r9oWkHmHdXtfCuMNyXaQjPvb2/vIAZddJ4/P6ZXs+0GD58pvq0rkyOsukwXfrD3H1r3LItmFYv0ANuaZstWi9N02Sp2SeKyg8FQbbaj/xCLz/2GNQRhqia86zbRB89Pal81WZ2XuQC1+cCV+eErqxc3+FErKUZGvoo1plVJNmDQEw22zmRSLdMWvIzq1KaWmjVvuOXqQeQu58gc5GIk0ynf814JEiPx84ian8sp1SuQAp65m48ekiLTjFNtmSOZTm/JDJ5fDqi+o/co2Q9POpqdwyzXmq1vE9YH8lTPHVQAAMoIECDKu8+ar5ZDdG6eU/vy7LeWYGy6R380cKAm/6c3NM/03zRoox954sXy+pHHWg55dP5WtO6xItoFMCi43HN77tWQ72PaunDZUSm6+MDkCZGPmftJVDrriGpn6au9kXFxQL8ft91ayDQBN8TxvkrnbsNDQJvhaTpKxd8dtuA63g/Nzc7d1YxTKQ1I1JP36JpEpLzhZbYMMi1gnXJt14ydqbJQ1CRX9JJJ2/SjrutXTIqnX1Jg++mPP0QPMT31te3JAckq2Ua7rvOEOnpydKaSajzKfm66WIRWbnpYsBD9qck8HM6Tpehtl0YrIxwYn8pR8LUlHSyQjf6lmrLEEAEAzIAGCjDvqZ+9KUbwhebK4x6U3yKsf7WYf+XGvfLi7HHDZ9fLIawdJh+IaOWLvaPUzgR8TTLF27L5vJ0d0HHvjJfKbqhJpSGz6BNqyNe3klDt+Jb+8f4wsN+2hvV+3jwBAE9q1/0xL+CLbSske8nV8TxuuNX68o0WdbaPUaV3veYnbbdRCdFZGf6RJS2GHjNV92ShPNQ43jMJTXJWdiumj53oJt7fZ316yPblBqe3F1391SipH255WSm3rarncBpnheNnf9wAAAACLBAgyKri6PjgxfOZ9p8rIO8+S5WvCfXcPTjKPMD83zvx8ac83bC+QOYd2+0Ce//fe0vPy62T2exueY9yUPz93hBw8fry0L6qVrdq34AXVAHLbtOGe8p2bbRSCirl+7DQbrDV3152U6D42SpkWeU16fdZSxc+TdDavJFVBfZMIlHakzsv65+C442xum6Ep5UWehidFEYfPZJvybCN1T4z8zF/e5XDt+xeYKNvLLXVK4ma/vcctqRxge1onX50tpfd2s1HaHNFZqQkE5DRdGKnuDQAASB8JEGSU4/jyvw+cIvf9vX8wvN32hhNMS3S/+fmgbgiQae8u3ElOvv1XsrImmEo/mg++3F6OuDazF0MCyD9eccHTIhGKYCv9PzJs6jonpx3Rx4qKMCJA6YkyYUJLX22dtbnElZaIJ1JVgTh1WR9hocVPfTqn9elYVqf6UVpvkUxP5RgtEm06q9lHJPyZo2/1lLeX1nKOeaasF8tOiVJx81ruy/Q0Us1KSdyR+G3BSDTbkxal4+GTXAEVzIHVDCOjvG062VZovvZaV3InKHKvgpnOkG2+alhbUBAAADQrEiDIqCB5EdT9yIQf6oEAmfTF0s7J7TRda+oLZMnK6Oe1ALQB04Z7WuTPNkqdlu1jNasOsFEjpcbYVuq0fOfXL/+LjVqQSthGximtIk6vpQvjqRbbToPWsqNthqUTTt0Xtp0dSmW3xkgwBVQUOs0RQzPGLPOry+7wCov3NM91lHnCoB7P5+YWbbRQJii1g+up62zUkr4S7Uc6JigtR7tzux5tw7TUF9QHhcwjrA+ltO9kvTZO3G+IXBNDOSrrRdqlsDDyyLINrGnYzPyfBEhz8Ek0AQDQUkiAAAAAZInv6IfMXbhi6Eq52nFPsJHIiQ/srJQ60EapU3qqPHle6ELsrUlC/IjFr5XyfXd3G2SNFrWLbYaj9WrxirNdpH0rGTm5nW1n1gmVwZXOkU72mTWTmRPI04Z7XnXZc15V+Rivs9dNaaevWa53m0c+D2rjNP6jZqRktF0uLUPLMs/xB3s6fp6Jwi9jpRxRzu0y9OH0R2A8cuoSsw4ijUxT4qdWXDANvnai/Q6tPSfyMSl18QInWhH5pjiqwLxuTsw3wSyUIDmUMWYpMwIEAIAWQgIEAAAgW6aXL9CiX7BRyrSoUhmvk5/TnIR/pLmLB+2UaV3veCo42dvytP7etjLPaVhqfsEKG4UUIakUkhK9v22Go9T3UhzLXu2URiq23Otu2xkVb1A72WY4WvtKu9/YKHMqxtQmqke+5FWXn+ltV7Ob46ueWuQ8s28+Y37nKvuvsq3I8fSJtt28tF7uue7RMn306zJzxBKt9bX2kXCU7O7U151pozQoc4hTkWoTaSX72Wb2KCfafitS05BohhEgGVTo1m9u1ivnBJqW4VGCOjsJZwAAsEl82AEAAMiaYNJ6/xbTCDXdi9Kyl7wxeeegaW6Dkp0haFFvNfT6+G0btixHZe9q+8IOdaJVpKmizIrpa5vZ0VjH5ZjGIByt9SJ55KRsJ0DEV+7BtplRnpKIBbOVl4jJIhtkxz3jGhpmlb3jV5Xd5leVH+strt3C/NZ+5pFrzU462yz8xY3/MAu0HG9bzUfrleLq4TJ9xFzbI35R8R/Na3nPhmEopfUVMujuyFNE/UBrmW+boZgD4r7Sf3zMhlkQHLL1cTYIR6nlsmrnrI8A0Z6/hW2mzfNVZ/OWOSfQlGDGqvXqcaXFZwQIAAAthQ87AAAAWeTp+hdEywIbpkaJ44oql2FTN1Mix9re1Cn/9hwofp5904bXa9Ef2igUpaWPDLgva/UE4mtq95FkofHwzDr/l7lrhpoV+gjbyCglOkgoRLFaHh+Z3don65s7riEx69R/eFVlV/lVZUd4tWoPzw8Kqetzze1xsxYWm/WYkSSeUmqPjJ5Q3bRa821vmDd99NM2bjRtuGfe18XmFv4YodQWrtvu/4JWY0dUao5thKS6SsfdfmqDzCt5cBulZC8bhaK1zAuK8dswa7RWHWwzbdpxtgj+3tgQ69AxWdOQsWWtHLWrbQIAgGbGhx3AaFfQ/FNBY63gGzTrAEDemjlujRZVYaOUaaUHuXVrBphmyIK3+mu/sN1jNsh/Wv/dtsJRynUK4sNtlHF+TE4MfocNw9Hqb7aVVUpLbxk2NXMFlQMD/lBonvhwG4WiRf87+apajpZnylbLzDHz/ery283tRG/Fxzt7OrZfMGWWeXie/XdRBYXhmykBouvMax7jzSh/ynasw1vZ5a9aycs2DMf3fxEf/MA+NopEif6nbYZldiqdgWm4muaId6T5FdFOemv/edvKKvP3ZAfbTJv2dPaSSa2dNptDgZ+xOiBaS1r7DAAAiI4ECNq8rlt/K6cfGe3cCTJju07L5NwBTX4/B4C84Ku6+0RLgw1TorTeW4tzoQ3DmCHThjdXXYMW54o7O3lqKQotp2VlOp2gULQvY2wUkl7j1ckzNsgupbZx6msG2igjCmJbdTXLNVKBeSX6VdtMT/nEIhk4acf44Af2j5U+EHU0SqPZExIyc8T8YMosr7C4p1Z6hFlHq+2jYXWUlZunOXIiBVrXa19ONa/5IduzodlHJFzHPz/4t7YndUoVe75/RzqjWbyYesf87miF/rUMN7+7o40yJ3g/yv9fG4Vjju++H5tmo01bJavN+6+zUShmP8lYAkQp3dM285fSUUfluAWeZGYEyKCqdmbH38NGAACgmZEAQZs3rM9rMqTXnOALgO1Bc+u353w57Yi/sw4A5K+q0xdr0VU2So1SxUqkj41SpR3fyY3i582kobhwnmgVqdC6+buzv9Nh1xE2zJhYfe15oqSLDUPRWv6WHIXQTJSvxsvYu8MV2f8RnuOdbhZsxBPjzizb2LT+z8eSiaYTJu/kllYc7QyqOMvc3+2UVs5xv3c+c131vq/9N7T4UzM27dS04Z4/o/wvWpyrbE+OUgv94uKHbbBRDdPL3zD/9hEbhqKUHObW1UYv6p6c6kxFqgNi9q0d3PraC2yUMcH7UaJ62DAU8wn2HdmsIPX6NYWdon/oVRLUh0pf//ExLSq9BGEr4Ch/iW2GoyTuab2djdISU8v3NXcZG00CAADCIQGCNi3m+DKs9+uy/86fScfiaBehIX0nHjRHfrLld9K9S3brngJAS1Ja35M8vZ1F5tnfbJg56g0btg1BPQOlH7RRSCooc3tjMFrAdqQtXjJpX7OSr7BhOFp8pfR9NmoeSro5XxWNtlF6Bt/fxWyE42wUjpbvPN8Nap807YTJ2zslk092Syuvd0orpzsdFv7Tra9b5Hp6oXkTzyhH3Wnux5r12dOs1m1MOzjZGIy22NatW5PRk7y+n3jC3IUa0WUlRCKVrAkp1cOM0p6TuMT8+ygJN/M9Ut8gA54otHFI5oioJPq2ruXiWGlFLxul74TKbcy2e4tpBdtMFNOSx6JUzSw1XzxUpBEgZsF1t820uJ12Pcq82UijtVqTBt9dbpshmaOxlgNskBat/NPNlsW5FwAAWgh/hNGm7bTl97L3jl9Ih+IaGdxrru1Fc+rUbo0M7PEvcR2fdQAgr3lS96KIWmzD7FByu221KUrUA6J16icf/5tS2zuu85gMnNLZ9kT384nb+aKmmieNdqWv0gu95XrdgtXZ5yitbpaSST+zcTTDprqujt1klmekmiJa6Tdk1oilNtxAzPN2V8qfYpqXKZHBSsn+pp1SkXktzgUi4zP3vcfVq82TRphWR38n3xaFLzyeTTNOXahF/cZGIand3Pi3l9ogND/hPWqWSdTRToVa5OFgn7NxdKX3tnc8mWq23Z1sTzha1/hukOAOJUgARbryR4nuJoMqfmLDaIbd3VH78gcb5bda+ca2wlO61KyqqEmxpNigyQeaJyq3IQAAaAEkQNCmHdP9bSmMN17AN7xPZqadRjh993xfiuw6KOnxRnAWJtkGgLwTFEPXcpuNskAv9WvrZtigTUks7zJXlESbTsdQIgc5rlct6RQEL/nztk7MmSVKdbM9oWmtfiuzx9TasPkoae+KmhGMsrA9IY13nNqay0xjWGMcgS+TbKtJCb9ujmgV6Upu89HiuNigXfvaMG0xHQtqMIQe+WDW70IZtDhaoi6LfM+9MxiBY8NwlJwbebt5YvTX5lPfkzaKQO3quM6zyZFHUR1TuZmj4w+bY0B/2xOBukeml4defsrX79tmOEpt7jrq1zYKL0hW1hbdqtI4VrUqjVMKftUYhGO2i0NjpZMPsmF4JX/ZVjt+UIsn87WmAABAykJdzeD7/mzzQWmjQ8gTni/7n1st8xetsD1AbvvH+Gvl4N0bpyJYtqaddLvgJvluVfRzHwgnOABV/PIuOeXQl5NxwnNl1/NvkcVL078IF2gOt409SM4a+OPnD7TWRzmO85wN84pbWnGD2ZOjXf2r9K1a1Fs2ykn+jFEVwQu1YWaU3ruDK/EPzPNmYS5wPcmrKo9YeHvTYiWTLtPKud6GKdNKHvFnlEU/MZ4it6RikChVbcOI9Hyl/TGJ6jGhropwB08+yuzs95tmOldlf+At9/YLmwCJD5nS0/e8180f1Qxc2KQ/cXxnaKhp1MbeHXe/LApqYlxqln/EWhv6S2+5v+um3rs55txu9p2zbRjW556v+8rM8s9tHFlQa8S8jrE2TJ3Wd3rV5Sm//ljJxD5aua/YMHVaf+wVFXcLMyWTU1pxqhIVbUoqraeY9zXSRqEEU8b5ov5ltp00tl/9tXkHY72qkWb/T/2YHR9YuZ/nyESlJFLdD+t7T+q7B3WebJwyp6TifPPd+lYbhqOlQWl9TGJm+Wzbk5oBfyh0CzrdZFq/Mssq1LmA9SntHRz2WNlSzLJ+3izrw20YjtZvm/2pr9mfwiVgB1X8xFUSJMX3sT3RaL3Q28LfQyrCJ8fNfv2m2a/3s2HKzE5U7leVVdowbW5J5c3mb1SUuj23e1Vl59p2yqJ+HtCin/Gryo+1YerKJxa537uLzHvc0vakRstKL6a6yeOjvrQ9AIAsYQQI2qydt1oiPbt+YqPGqZj67RX54lFE0K6wTo7d920bmS/6ridlfV+0EYC8ptWvlZaJuXyTYdMy/zmp6rQvtVaZn+JIa8/z1M02apO87Wuf0qLTPBmn9tTivOiWVk6S0sl7y7CpBfaBDZnH4gMn9TT/dor4frBO00l++GYdXtoioz/Wobr6jv+yU1pxiQx9+Menlxo/3pGBlfs4XxZXi1JXmFvkQuO+lntSee+uOH8yy6nehmH9xHXkb1JS2dXG4Q2b6gaJAtM6o7EjDG02T11lg5zjd/b/Yl7jPBuG9YvYoIrDbDuUhurRb5ltx/zudKhtzWt/3Cmd/HisZHIf6T+xyD6wof7Pxwp+XrGXW1rxR9/Rr6eZ/DArVV0fJfkRcIJp36JSEtdKPWqWe3/zMlJLZAyauKcT7/Sk+eGzzS2t5Edro0RF3baDRdXdra15KuWRTj3vjruDK0tcR71mfja95AcAAMgIEiBosw7Z40MpiK07ffPwPq/ZFprDgbsukK3ar7RRo4E93jTfFZgGC0C+UsGZqjtskDFaqTelXdF7Nmyb7hnX4DhygWhJr8ZC44n8clf8eU5t7dtuSeWfnNKKM9ySisHu4MohTmnlr0z7freu5j0/OMElcor5mXQ/Uz/qVZc9btstTBUqUTe69XXz3dLKO90hk49NFokfNtWVoQ8XFwycsrszqGKU88ZPn3JdmaOUHGd/MBqtv9eFRSlNDVdf9dF8s63/1YYRqN3Nyv2nU1J5dnDFru1MgdltSyq7OnW1U81HlHuCjcQ+kDotX3grd87d0YDB1eXav8S0wn8IM/uM2RduTG4jEXharjK/do0No3LMShlsdv+X3A7ue25pxWSnpOIcd1Dl/7ilk0vNOh8bjCByOy5803PlTfOif2le98YTnCnQol/zv1gTue5SorBdkACJ/r6VbKkd9ZTZT++SEx/YOZmUXJ/piw++v3vwb1zHnRt5FEQrp0U1DjePSqnebsJ/M/hbIIOq2plnXO8YYOJgNFxJ5QBnx+LZ5q/QdNOZfn0aAACQESRA0GYN7f26ba01YN+3pLgg6oWFCGtU35dsa63uXRbK9p0iTfENAK2Ct+LjF0T0AhtmhtYVYaa7yVeJ6eWviNK32DBNKqaU7CFKzlTBHP9KTRctjycTWEqNMY/vGpz4tf84Oq0/9Xz3LPN8uZb939rczhJfP+W6ziK3rjbh1tet8VzvA+WoSrNsjjaPh66DsR5t3vTV8shJ39t4Eyb4vtdwgfmxqIWzkyeNzWu/3f3e+cwtqbzHGVxxUlCkuHDgfbvKCZN3CpI9hSWVXYPpkdxBk46PlU4a75RMftas6I/Muj8x4joPRgpcLbOPiFA4vfl41WOeNOsjUk0Os2wOc+pqf2HDcKrLPjG/98LGzSFNQTJSyS6mMVIpdZv5tvuIed4ZZp0H05YF04/9zPybtBIfjfQK11VnyNxxjYXsotj73TXmDYef4mxdZh9UY90Gf4H7xq5vuqWVU92Sit+b211OSeUM942ffuzrWDD6YZy5tUv+RBvkO7FXzOaV3pc8pbYJ/ha4zrJvndLJz5tlXRlM7eSWTK4wy/o596uiJWbb+6vZFw4295xnAQAgh/CHGW1Su4L6ZAH09bUvrpEB++X0lPR5o31RrQzs8S8brbW56R+wX/RR6gCQ82ZPSGjRmRwFssb3Yw/Ydpvn1air058Kq5loWeYoOVFmjlhie9oULfKSv33tXTZMzazTFmhRV5pWeifLldpGlJyhtHpIK/1qwo3PdxN6geuoBQkl7/uOniuO84QW52ql5Ih0Tmia7fEtf4U3xYY5zQ9GgUQ8UaxEXy/Dpna0YSj+8gX3ilZTbZjr6sxaHdXweNk7No5mwgTfbByZOXYH26dS3U1rmLk/z9zGme221PTvkny0rZtx8kKzH75go3S1Mws0KJo/yizZC0TpssaRNapD48MAACDXkABBm3T8/vOSSZCmnHDgHNtCNgUjPbbcfJWN1nXKIemNUgeAXOf76lFzl+6ULz94TGaNWGrbeKZsta/jQ0TrRbYnNyWn6tKnNVSVb3g1QJugV/ieWx5MXWY7UuYXFt2pRT9vw/Q1Jjfi5t7ckqMDgvv0R/c0qnN874yWr++SourRwRVCEZM1ame3tvYiG4Qze0LCKyo6XYtsOEQ7p2ittL7EqxqdkXoufoN6zDxlyw591rLQvIYUR2G1Xkqp3wbrz4Ytwvz2cEXrAQBARoS6GsT3/dnmg0M/G24g4fmy/7nVMn/RCtsDNI8OxTVyx+gKOfnQl5v1Eqc3Pt1Fxtw1Tt5dtKPtabuChNJvT3lITj/ieYm7zTcLywdfbi+n//l0efmD3W0P0HxuG3uQnDWwm42aprU+ynGc3J33PQ1uacUN5qPEpTbMO15hUSyb00o5JZWPKSUn2DCqBuX5hyVmjc76ScNYyaTLtHKut2HKtJJH/Bllw2zYbApK7+3mSUG6xcmzRNdpLeP86vIK2xFZfMiUnr7nvW5P4qdOy7LkvZJOyfvm1DjCYLhXXT6jsSOCQVO2clQi+G6yt+3JPVp8s/3/2q8qS6nGyfpiJRP7aOWGnyJJ64+9ouJukY9fpX/ZwdWJdyNuG7We4+8j00d/bONwBk7a0XXU05KL69WsTyX+ZYnq0f+XjDLEKak432zHt9qweWlZbg4dA7UKiuCHO1Yq7R2cqB7TOkbbBYZNLXDqav+enKKqBZjPg685Sp1nNpxwy0zrhd4W/h7JOj0hOaUVbypR+9kwZeY1lpvjVqUN0xZMFWaOJxfYMIzbvaqyc207ZW5JxSBzDKm2Ycq06Gf8qvJjbZi68olF7vfuIvMet7Q9qdGy0oupbvL4qC9tDwAgSxgBgrywoqZYRt81LpmMWLp6M9ubPfWJmNzx9DHS9+qrciL5sbGRFM1pTX2BnFsxSgbfdIF8tSzS7AeheL4jD758sPS64hqSHwBaJceRm4IzGzaMRGv9fmLVJ0EhXaynvur09z3HP9Is4Pm2K0foFeZ2ciaSH+nRi5XWP5cfEiHNRet6reTstJIfgZkjlvgxdYTZB/5te3KL1p5W/jV+1ajIRbJbTNUpi7Wo39korCLHC352/SLRKZo1+guvqPYQs17/YXtyhK5Toi9MVJdnNPkR8HXne8xfgpYYCVZr3snoROHXbeNvyLTh9b72zzCtTI2+DEF/6DckSpT2W/5LGwAAbRAJEOSN4BK7B148VHpfOUFe++intjfzvl3RXk645dfy68kjpS4Rs70t6+aRU6RdYZ2NWo426+Dpt7vLgVdcK8+8vY/tzbwg4TXmrrFS9qczZU1duvVXAaBlJAqK5mhR6Z6cvyeYOsa2sb7poz/2lXewFj+9k+2ZovWXypEBXtXox21Pi0rMLHtViTrevLDmGb4djIhw9Ll+Vdm9tic9j5d9k0yC5FrNF/M+fZHr/B6fXBtcJ297WxVfr/m92V4jTSOnREpjJVMOsWF408Yt9wuLjjML8o5gWdrelhNMUaXdoYnq8t9nZX3OLF3jx51gNOC3jR3NQa82S3a4N7Nsumy2RavcRiOpHv2uebNnN+d2ZY5P8z1fjpYnT2vG9QsAAP4bCRDknQXfbCOHX3eF3PLE8cmRGpkSnNx/ct6+0uPSG+Spt7on41wQTP91dPd35PgcKhz+5bJOMuh3/yv/78GTZXWGExTBaI+el18nf3n5kJxZBwAQybTh9eZAdp+NItBL/aLijE1RkbdmjFnm9/jkRK3lHLO8W+YEVDAaQOQxryGxX2J6efgpjbIoUT3qVcdLTnG7oLEnW/RSUf5J/ozRd2f0JHKQBOnsH2GW8a3mFql4d0ZpvVwr/3RdXX51ssh1azVz3BrtyMXBG7I9qVPK9ZV3mwz4Q/QPgY+cVJOc+kbLcPMaPrG9zUwb8oKr/T5e9ciZtjM7Hhv5mfITA00r+8corT9VyjvWm1kWeoqgfOBXlU3USl1kFkSWLx4Ith89y6+tP1Rmln9uOwEAQAsgAYK81JBw5eIHfyHH3XixfPrtVrY3uuAk/gUPjJDBN18gXy3P/vROYey/y2eyXcflMrR3btWMDKaoumXW8dLvmitl/uIdbG90NfUFcmNVqRx1/WXyyTdb214AaN38mJoskU/aqlkybXjLFs9tLSZM8P3qsjs8PxYU7bnbLPPmmoYkOHn8uSj9C7/Hx8Ny9Qrghlll8zzf7a21BDVTMn7S3jzvXE+cg72q0Y/YrsyqGFPrVZdfqBwVJELeTv7G5hYkubT8zXP8/f2q0RNtb6vm1y171CzIt2wYihLVw4l3HmnDiJT2ZpY96hWu3NdXco3paL5C3Vp/o7U+119cc3T9zDHNMo1eYuap//R0XTD9V1CIPhvbcIN5Xw95dfU9EzNOfdn2tUl+1chbtahRZjFnafSbXmGe/0K/qHiwPH1G3heYBwAg15EAQd4KRgf84/1u0ueqCTJ9Ts9kHMX7X26fPIl/+1PHJk/q55oTes1J3h/W7QMpiOXeLCjzPvuJHDJ+vPz5+SNsT3iff7elHP/bi+SqqUOlwXNtLwDkgcfLvhGlop0U1pIXJ1mb1awRS72qsjM9x+9ull9Qp2CJfSQbvtAi53hSv0/yxH+ujwYIamosrhmkdXJ6mAzVBdErzMevi/zCwr5SNep925ktOjGj7GWvYdmBWjsjop64Dy95lffL5lvVQP+Aj4+TGWM+tQ+0fk+eV+f4wfagoxRTV+aT929l4JTONo5u2tmr9Iyy8V5Bw55a1KXm9USamislWr4z/7/B07Gf+dWj75C54xoaH2gm1Wd85OvaPr7W15gXk8H5bfU8Ef8474AFIzghH1Daryp7yHP0AVr0k8F+bB9Ij5Zge6nwYu6+5vlvlWnDo+w7AAAgw0KdEfZ9f7ZSySHyTUp4vux/brXMX9Q80wgDqXLNt7czjnxefnvyQ7JZiFoZ9/+9v5xfOSpZ4DsXFcYS8skfzpdtOjbuc8fceIk8/+7eyXYuGt7nVfnTqZOkY7vUag8GSavqN3rI2HtPkyUr29teIHfcNvYgOWtgcEH5xmmtj3Ic5zkb5pVYacUlWtTZNsw7XmHRzs1x8iJWMrmPFn+amA9ZtmuTtJYv/eqyA23YLJySinPMS7zYhiGoWV7VqHE2yC1DHy52GmqHipZhSksfsw7SG2Ko5Tvzp+sV0f5f/O3rHpF7sn/yND5kSk/f8143n+rDXaWh9b+96rJ9ghOBtmetEyq3cT0JTjSfZJbJ9rY3RckTiZ+KdqZ4hQW3yiMntczJ1vHjndjcXXtrpcpMdKS5dTXLKJ58LF1aGsyb/NDssc86ntwXjKCxj2RUfNDkA3xHV9kwdVp/5hUV98vI8WvYVNetqw2m2uvf2BGO0uqPiepRN9gwM/o/H3PbLzzebPGjTHSIecM7mN8UfV5UrVea7WSuWa8P+iu8Spk9ptY+0rIGTtrRdd1LzPFkiHl7O9ne1Gkx70teVErf4e1f9qRMUE0nYftPLHI6urPNAtzR9qTE8VVpw8xReVBAXavYwImH+U7sYiW6v1nWm9sHwvjCPM8sz/dvlR8ZMVRQOrmbJ/pZG6ZEi17sL/f7RdkundKKp5WoCF8O/fMzOWIvVjppvBYnKEAfjtYTveryK22UMre04mhzTJhkw9Rp/Q/z+062Ueoa96E5Zh/qZHtSo2W1J3X9pPqMr20PACBLSICgzQiSIAvvOFe26ZD69tl3wpXyyoe72yj39N7tY/nH+GvEsecuJs3uJ6f/+fRkOxfFXU/m33yR7LxV6hfclvzuQvnrvP1sBOSWtp4AkbF3x2Vxhk4o5qKZ41LL1qZNKxk6tUhql6X+uSxR6wVXZ9uoefQ063v7COu7uHMiWe8k1x1TuVmsXWI/LbHjtJZeSvReZtV0Np+Wg6sgguGHjQkGs1OLUglz32AeW6m1mq+UfkP58kSiuHiuea/NNb1WUlYSID8YdHc71yk82iyHIeZNH2I20O1sEuGH7cA3T2SWharVSi8wz/Si5+qHpHabefLkz5t3+/wxwbHq23ZbOb7fz7zG/mad/cys367mvbc3bz8u2iw7pdYWjksukWR9APP+VINpr9JKfay0fkeLfsmXgudk8crvsz46YPx4R+buUGSj1G1Z4AfTgtkofVH3/UCiizlWZXFbMNuoqMLdHHEGmG0z2Eb3NusrmP/W7Lcq2G8bhw7/sN82TgO1xqzij8z32jdN+2mvpvYf8rex5gvCj+wLLWnow8VuXd3BZnP8H7MdHmbeYxfTW2C207h5Tz/83QjeV3BM+s68jznmjczyCwpnyiPDl6b0vsonFsl39eGOIT0X17bqOjcbMH+LB9y/lROPl5pgoDmuH2DuOyeXs5jjQ7Ckk9tRcpRHvWl8ZLr+adbLI55f91pKnxmi7NNFq7Q8cmGNjcLpb9Zr+5DrNbBycb3MnpC5qQWifl6M+vlh2FRXapaGr0GUzmcrs5+G+hwXKOpk1u1wc6zO0WMPAOSRUAdoEiBozQ7Z40N54aprbZSaW58YIBf95RQb5Z7rhk+TS0rX1i9c+N0WsvdFv5Oa+mjfUbNt7x2/kLk3XJFMhKQqKHZe9sczbQTkljafAAHyXem97cWPdxbHKRbtNZ5MUW7CfCheJU7HpVI1ZGWyrwVlNQGyvmFTO8rqFZ3EjTUWRAvq12i1Ulbp73LmqvkwRlZuJkv9Tmb9Fpjb5uInGr8bOb5ZJuZ9ObE6iRWubO6kFtIUnIhcVb+lKL+dxPQPJ5s98RKrzIfQ5bL/pyta9Yn74P155v1pv714uvFDv5dYLn7hUnlyFF/EMymYwi3mmOOdZ/4WmONDcPz3vOWt9pgHAEAbRQIEbcafTp2YnAYrjPe+2EEOuOz6nKw7EYxomfebS2XPHb60PcE+6shhE66U1z/+qe3JLRcOfCI5DVkYK2uKZIdf3ZEsgg7kGhIgAFpasyZAAAAAAKCVCT8cEmiFNi+qlYE93rRR6vbY/ivpus23NsotP932a+lmXt9/cxxfhvd5zUa555RDX7at1LUvrpWj93nXRgAAAAAAAACQGhIgaBO6bf+lbNdpmY3WCopsT5/TUyY8emKTozyCURYnHfyqjXLLL8zrUk1ctDm09+v/qQmSS4K6H/t2WWijdc1+by+5aMopsrqu6alaS3vOtS0AAAAAAAAASA0JELQJw5pICgRTK1045RQZ/odz5drHh8jRN1wqC77Zxj661kl9Xm2WhMK2HZcnR5ukcgtGfwQJkKbstMX3cvz+bzb5c03ddtn622Z5f0N6zdkgYVPXEJcbZgyWY268WG796wA59Orx8s6ineyjawUjQApimavDBwAAAAAAACD/UQMEeS8YxfHZbeevMwLko6+2leG3nStvfd7F9jTqUFwj94+7Rwb3fOM/J+vrEzHpefl1yXog2bTXDovlwXPukN3Xm9aqKcGOG48lNroDB6NZfL3p3bu2Pi6XPzxc7n7uyORomGwJ1sELV10nvXf7yPYEBdu3lBF3niWvfLC7/HdaJJiu7JaRU6S83z+SP/eDvhOulFc+3N1GQG6gBgiAlkYNEAAAAADYOEaAIO9177JQtunQmJQLkgITZ/eTXpdft0HyI7CiplhOuu0cOX/ySFlVW5TsC0YeDNhvXrKdTe8t3kH6XnOlTHnxUIm7nhSa37uxW/CafixdsamfD25BEujYGy+Ru549KqvJj8DWHVbKfjt/lmwHv2vG3J5y4BXXyMvrJT8CwXIfe+9pUvbHM+X71ZvZXpGTD3nFtgAAAAAAAABg00iAIO8N7jU3WRz8u1Wby6l3j02eXF+1kVoTAc935M6nj5F+11z5nyTJSX1ea7LeRqatrCmWcfedKuV/OlO+WdHB9mZWwnPl/r/3lz5XTZC5n3S1vdk1sMe/pCjekEwwXfDACBn6+3Nlycr29tGmPfxqHznoimvl5Q/2SMZBEftC8xwAAAAAAAAAkAoSIMhrQeJjUI835fWPfyp9rpwgD7x4aMqjHYLkR/9rrpR7nz9ceuzy6X9GkWRb8PoefPlg6W1e70vvN578z5QgCXTyHb+SM+87VWrqC2xv9o087CWZv3gHOfzay+X2p45NeR18+u1WcvQNl8gNM0qTU5jtveMX9hEAAAAAAAAA+HEkQJDXumzxvTz7zs/kiGsvl0++3dr2pm5lbZH88v4xMvqucXLcvm/b3uYR1Mg45sZL5LrHhySLhafr+X/vJb2vvEYe/2evlOqDZMp2nZbLvM92lkOvvkre+vwntjd1QQ2Wq6YNlaG3nid9dl9bQwQAAAAAAAAAfkyos6AUQUdr4yidHG2QicmrgtEkvt8yOcPgxH/FmXfLT7f92vakbk1dofxf9SD5TVWJJFrg9f8wdViqoz5+jONosw6aL3kDbApF0AG0NIqgAwAAAMDGMQIEeS0Y6ZCpb/UtlfwIvPrhbtLnqqvlsdcPtD2pWby0c3IKqeumD26R5EcgmYDK0IgTkh8AAAAAAAAAUkUCBGgllq7eTJ58a18bpebLZZ2S9U8AAAAAAAAAoK0hAQK0EsFUUqcePttGqTmg6yey81ZLbAQAAAAAAAAAbQcJEKCV2L7TMuneZaGNUhNMGDWk15zGAAAAAAAAAADaEBIgQCvRb8/3ZbPCOhulbkivucli8AAAAAAAAADQlpAAAVqJEYe+ZFvr+mpZJzn59l/J397ep8mC7z13/UQ6tltjIwAAAAAAAABoG0iAAK1Ap3Zr5Iif/dtGa81+b0858IprZNprvaXkpgvl8oeHS4Pn2kcbtSuol8E937ARAAAAAAAAALQNJECAVuDo7u9IUbzBRiI19QVy7WMnyDE3XCpfLuuU7AsSH/9XPUiOvv5S+eCr7ZJ9Pxh52Iu2BQAAAAAAAABtAwkQIMcFhcxP6vNqY2B8+u3WcuyNl8iEx04QXwePruulD/aQQ666Wh7/Z6//PH5A109lu47Lk20AAJA/GuLxNz3H29JTXudQtwbnYPMpgyJhAAAAAPLahmdPf4Tv+7OVUv1suIGE58v+51bL/EUrbA+AdAWFzz/+/QWy5ear5JHXD5JzJpXJkpXt7aMb5zq+jO73gtwyaoq0M8/xi9vOkUdfP9A+CiATbht7kJw1sJuNmqa1PspxnOdsCAAAAAAAgGbCCBAgx/Xd830pjDckEx8j7jgrpeRHwPMdue/vh8uhV4+Xtz//iYzqyzRYAAAAAAAAANoOEiBAjttv58/k0PHj5a5nj2pyyqtNeWfhTtJ3wpXy4VfbSUEsYXsBAAAAAAAAIL+RAAFy3O+qB8m/v9jRRtGsriuUi6acLAnPtT0AAAAAAAAAkN9IgAA5Lsqoj43J5HMBAAAAAAAAQC4jAQIAAAAAAAAAAPIOCRAAAAAAAAAAAJB3SIAAAAAAAAAAAIC8QwIEAAAAAAAAAADkHRIgAAAAAAAAAAAg75AAAQAAAAAAAAAAeYcECAAAAAAAAAAAyDskQAAAAAAAAAAAQN4hAQIAAAAAAAAAAPIOCRAAAAAAAAAAAJB3SIAAAAAAAAAAAIC8QwIEAAAAAAAAAADkHRIgAAAAAAAAAAAg75AAAQAAAAAAAAAAeYcECAAAAAAAAAAAyDskQAAAAAAAAAAAQN4hAQIAAAAAAAAAAPIOCRAAAAAAAAAAAJB3SIAAAAAAAAAAAIC8QwIEAAAAAAAAAADkHRIgAAAAAAAAAAAg75AAAQAAAAAAAAAAeYcECAAAAAAAAAAAyDskQAAAAAAAAAAAQN4hAQIAAAAAAAAAAPIOCRAAAAAAAAAAAJB3SIAAAAAAAAAAAIC8QwIEAAAAAAAAAADkHRIgAAAAAAAAAAAg75AAAQAAAAAAAAAAeYcECAAAAAAAAAAAyDskQAAAAAAAAAAAQN4hAQIAAAAAAAAAAPIOCRAAAAAAAAAAAJB3SIAAAAAAAAAAAIC8o+x9Snzfn62U6mfDDXi+lism/0u+/L7G9gAAkL9GHbmrHLXf9jZqmtb6KMdxnrMhAAAAAAAAmklGEyAAAGBdJEAAAAAAAABaBlNgAQAAAAAAAACAvEMCBAAAAAAAAAAA5B0SIAAAAAAAAAAAIO+QAAEAAAAAAAAAAHmHBAgAAAAAAAAAAMg7JEAAAAAAAAAAAEDeIQECAAAAAAAAAADyjrL3KfF9/3pzt3djBAAAUnCV4zhv2zYAAAAAAAAAAAAAAAAAAAAAAAAAAAAAAAAAAAAAAAAAAAAAAAAAAAAAAAAAAAAAAAAAAAAAAAAAAAAAAAAAAAAAAAAAAAAAAAAAAAAAAAAAAAAAAAAAAAAAAAAAAAAAAAAAAAAAAAAAAAAAAACQWSL/H+oZshM8/TWDAAAAAElFTkSuQmCC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data:image/jpeg;base64,/9j/4AAQSkZJRgABAQEBLAEsAAD/2wBDAAMCAgMCAgMDAwMEAwMEBQgFBQQEBQoHBwYIDAoMDAsKCwsNDhIQDQ4RDgsLEBYQERMUFRUVDA8XGBYUGBIUFRT/2wBDAQMEBAUEBQkFBQkUDQsNFBQUFBQUFBQUFBQUFBQUFBQUFBQUFBQUFBQUFBQUFBQUFBQUFBQUFBQUFBQUFBQUFBT/wAARCAGdAz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8Y+IH7VPhP4b+L7/AMOanp+sz31n5fmSWkETRnfGsgwWlU9HHbrmrhCVR2irmFavSw8earKyPZ6K+eP+G4vAn/QJ8Rf+A0H/AMeo/wCG4vAn/QJ8Rf8AgNB/8erb6vV/lOP+08H/AM/EfQ9FeRfDX9p7wf8AFDxGuiaemoaffyIXhGpRRosxHJVSsjfNjJwccA167WMoSg7SVjto1qeIjz0pXQUUUVBsFFFFABRRRQAUUUUAFFFFABRRRQAUUUUAFFFecfFf47+Gfg69lFrP2u6u7sFktbBEeRUH8bBmUBc8Dnk/Q4qMXN2itTKpVhRi51HZI9Hor54/4bi8Cf8AQJ8Rf+A0H/x6j/huLwJ/0CfEX/gNB/8AHq3+r1f5Th/tPB/8/EfQ9FfPH/DcXgT/AKBPiL/wGg/+PV0Pjj9p7RfhzqpsPEHhfxPYTHJjdra3aOUDujifDD6dM81PsKl7cpSzDCuLkpqyPZqK8U8JftdfD3xTffZZbq80JzjZJq0Sxxv/AMDR2Vf+BECvZbW6hvbeOe3mjnhkG5JYmDKw9QRwazlCVN2krHVRxFLEK9KSZNRRRUG4UUUUAFFFFABRXl3xA/aQ8DfDqRra91M6lqCnDWWlgTSLzzuOQikejMD7Vx9h+2n4N1S8htLPQvE13dzMEjghs4XdyegAE2Sa2jRqSV1HQ4Z47DU5ckqiufQNFZ+ianLrGmwXkunXelPKN32W+8sSoO24I7AH2zn1xWhWJ2p3V0FFFFAwooooAKKKKACiiigAooooAKKKKACiiigAooooAKKKKACiiigAooooAKKKKACiiigAooooAKKKKACiiigAooooAKKKKACiiigAooooAKKKKACiiigAooooAKKKKACiiigAooooAKKKKACiiigAooooAKKKKACiiigAooooAKKKKACvzw/au/5L94o/7df/AElhr9D6/PD9q7/kv3ij/t1/9JYa9HA/xH6f5HzHEH+6x/xL8meR0VteDdBTxT4w0PRnlNuupX0FmZVXJQSSKhYDvjdUvjfwXqfw/wDE17oWrxeTeWr4JGdsin7rqe6kYIr2+ZX5ep8H7OXJ7S2l7GRZXs+m3kF3azSW91byLLFNGxVkcHIYEdCCBX6Ffs9/Gy3+L3hUC5eOLxFYqEvrdeN/YTKP7rdx2OR6E/nhXQ+APHeqfDfxVZ67pMuy5t2w8bE7Joz96Nx3BH5cHsK5sRRVaPmj08tx8sDVu/he/wDn8j9R6K5j4d+PtL+JnhOz17SZMwTjbJEx+eCQfejb3H6ggjgiunr51pxdmfp0ZRnFSi7phRRRSKCiiigAooooAKKKKACiiigAooqpqWpWuj6fc317OltZ20bSzTSHCoijJJPpgUC21ZzvxN+IumfC3wjd67qbbhGNkFupw9xKR8sa/Xv6AE9q/N7xr4x1Px94nvtd1aczXl25Yj+GNf4UUdlAwB9K7L49fGS6+L/i5rhGeLQrMtFp9s3GFJGZGH95sAn0AA7c5Pwg+Feo/FzxfBpFmGitUxLe3mMrBEDyfdj0Udz7Ake9h6Kw8Oee5+eZljJ5jXVChrFPTzfc4an1vfELR7bw94/8S6VZKUs7HU7m1gViWIjSVlUEnqcAVg13J3Vz56cXCTi+gV+qXiPwxpPi7SpdN1nT4NSsZfvQ3CbhnsR3BHYjkdq/K2v1orysfpyNef6H2HDqUlWT2939T45+LX7GV5pvn6n4Hma/thl20m4YCZPaNzw/0ODx1Y14j4V+I/jX4Q6pLb6df3mkzQvifTrlT5e4dQ8TjAPvjPPWv00rhPiV8GPC/wAVbMprVgFvVXbDqNvhLiL0w2PmH+ywI9qxp4vTlqq6O7FZMub2uDlyS/D/AIH5HjPw7/ba0vUDFa+MdNbS5jwb+xBkgJ9WT76j6bq+i/DfirSPF2nJf6LqVtqlo3/LW2kDgH0OOh9jzXwd8Wv2YfFHwy8++t4/7e0JST9ttUO+JfWWPqv+8Mr7jpXmHh3xRq/hLUVv9G1G60y7X/lrbSFCR6HHUex4rd4WlWXNSZ59PN8Vg5+yxkL/AIP/ACf9an6rVDcXMVnbyTzypDDGpZ5JGCqoHUknoK+J9B/bc8W6bostrqOmafq2oBcQ3z5iwfWRF4b/AIDtryXx58XfFnxKuGfXtYmuYM7ls4z5cCemIxxn3OT71hHA1G7S0R6NXPsNGCdNOT7bff8A8C59g/EX9r7wd4P8y20dm8UaiuRizbbbqfeUgg/8ADD3FfL3xG/aP8bfEYSwXOpf2Xpb5H9n6dmJCvo7Z3P24Jx7CuX+H/wx8R/E7VPsOgadJdbSPOuW+WGEHu79B346nHANfY/wj/ZM8OeA/J1DXfL8R62uGHmp/o0Lf7CH7xH95vQEBa6XGhhd9WeXGeY5s9Hyw+5f5v8AI+bfhL+zN4p+JzQ3s0baHoLYb7fdod0q/wDTJOC/14X37V9n/DP4L+F/hTZhNGsA18y7ZdSuAHuJfX5v4R/srge1d2BjgcClrz62InW0eiPpMHllDBq8VeXd/p2CiiiuU9YKKKKACiiigAooooAKKKKACiiigAooooAKKKKACiiigAooooAKKKKACiiigAooooAKKKKACiiigAooooAKKKKACiiigAooooAKKKKACiiigAooooAKKKKACiiigAooooAKKKKACiiigAooooAKKKKACiiigAooooAKKKKACiiigAooooAK/PD9q7/kv3ij/t1/9JYa/Q+vzw/au/5L94o/7df/AElhr0cD/Efp/kfMcQf7rH/EvyZyXwh/5Kx4K/7Ddj/6PSvtz9ov4IQ/Fzwx59lHHH4lsFZrOY4Xzl6mFj6HsT0PoCa+I/hD/wAlY8Ff9hux/wDR6V+nlbYybhUjKJx5HRhiMNVp1FdN/ofk3dWs1jdTW1zE9vcQu0csUgKsjg4KkHkEEH8qjr7C/a2+Av8Aa1vP448P2/8ApsK51O1jX/WoB/rgB/Eo+96jnsc/HtehRqqtHmR81jsHPBVXTlt0fdHqP7P/AMaLj4Q+LPMnMk3h+9Kx39svOB2lUf3lyfqCR6Efobp+oW2rWNve2c8dzaXCLLDNE2VdSMgg+mK/J6vpr9k349Hw3fQ+C9euMaVdSY0+4kbi2lY/6s+iMenox9DxxYvD8y9pHc9zJcy9lL6tVfuvbyf+T/M+0aKKK8U+8CiiigAooooAKKKKACiiigAr4r/a0+O3/CS6hL4L0K43aTaSf6fcRni5mU/6seqIRz6sP9kE+p/tT/Hb/hX+inw3otwB4i1CM+ZKh5s4Txu9nbkL6DJ44z8MBWkcAAs7HgdSTXrYOhf97L5Hx2dZjZPC0nr1/wAv8zR8N+HdR8Wa5ZaPpdu11qF3II4Yl7n1J7AAEk9AATX6NfBv4Uaf8I/B8OlWwWa+kxLfXmMGeXHOP9kdFHYe5NcH+y/8CR8NtD/t3WYB/wAJNqEfKN1s4TgiMf7R4LfgOxJ95rHFYj2j5I7I7cny76tD21Ve+/wX+Z+Yfxe/5Kx41/7Dd9/6PeuTrrPi9/yVjxr/ANhu+/8AR71yde3D4UfBV/4svVhX60V+S9fql4g8U6R4TsTea1qdrpdt08y6lWME+gyeT7CvLx+vJbz/AEPrOHWoqs3/AHf1NaivA/FX7ZvgXRHeLTEvtflXo1vD5UX/AH1Jg/kpry/XP26tdnZxo/hrT7IdmvJnuD9fl2VxRwtaX2T3qubYOjo6l/TX8j7L614747/ZU8CeOtV/tF7e70S6bJlOkyJEkpPdkZGUH3UDOec18zXX7XHxP1iYRWV9bWsshwkdnYRuc+gDhs1qWfjX9ojxArNbp4hZJOkg0tYVOfRjGB27dK6I4arTd+ZL5nnVM0wmKXI6Upr0/wCCewf8MO+BP+gt4i/8CYP/AIzU9j+xL4BtbyKaW81y9jRgzW891EEf2JSJWx9CK8gB/aPVgf8AioOP+uZqSbxV+0jpbl2g11yBn5NLinH5CNsmtOWs/wDl6vvOb2mCjq8JL/wH/gn2Xoegad4Z02HTtKsYNPsYRhLe3QKo98Dv79TWjXwvJ+0/8X/CDqNbtVyMDbqmlGHJHX7oT/Jrp/D/AO3XqEbImt+FracdHl0+5aLHqQjhs/TcPrXM8JV3Wp6cM5wfwyvH1X+R9g0V474N/as+Hvi544ZNTk0K6bAEWrJ5S/8AfwEoB9WFeuW9xFdwpNBIk0MgDJJGwZWB7gjqK5ZQlB2krHr0q9KuualJP0JqKKKg3CiiigAooooAKKKKACiiigAooooAKKKKACiiigAooooAKKKKACiiigAooooAKKKKACiiigAooooAKKKKACiiigAooooAKKKKACiiigAooooAKKKKACiiigAooooAKKKKACiiigAooooAKKKKACiiigAooooAKKKKACiiigAooooAKKKKACvzw/au/wCS/eKP+3X/ANJYa/Q+vzw/au/5L94o/wC3X/0lhr0cD/Efp/kfMcQf7rH/ABL8mcl8If8AkrHgr/sN2P8A6PSv08r8w/hD/wAlY8Ff9hux/wDR6V+nlXj/AIomPDv8Kp6/oNZQ6lWAIIwQehr4R/ai+A5+HOtnxBotuR4b1CT5o0HFnMckp7If4fTkemfvCs3xBoFh4o0W80nU7dbuwu4zFNC/RlP8iDyCOQQDXHRrOjK62Pcx+ChjqXI91s+x+U1OyVOa7740fCW/+EHjCXTLjfPp02ZbC9YcTRZ6HH8a5AYfQ9CK4Gvo4yUkpLY/LatOdGbpzVmj7l/ZX+PH/CeaQnhnXLjd4hsI/wBzNI3N5CO/u6jr6jn1r6Er8o9D1q98Oavaanptw9pf2kglhmj6qw/mPbockV+i/wAEvi9ZfGDwhHqEeyDVbfEV/Zqf9VJj7wB52NgkfiOoNeLi8P7N88dmfe5PmP1iHsKr99fiv80ei0UUV5x9MFFFFABRRRQAVwPxm+K9h8I/B8+qXBWa/lzFY2ZPM0uOM/7I6k+nuRXVeJPEWn+EtDvdY1S4W1sLOMyyyt2A7D1JOAB3JAr84vjB8VNQ+LnjCfV7vdDZpmKys92VghB4Hux6se59gAOzDUPbSu9keLmmYLBUrR+N7f5nL+Idev8AxVrV7qup3DXd/eSGWaVupY/yA4AHYACvpX9kn4C/2lcQeOdft82kTZ0u2lX/AFjg/wCvI/ujHy+p57DPm/7OfwRl+Lnijz71GTw1p7q15IMjzm6iFT6nuR0HoSK/QW1tYbG1htraJILeFBHHFGoVEUDAUAdABXbi6/IvZQPAyfL3Wl9br6rp5vv/AF1J6KKK8Y+5PzD+L3/JWPGv/Ybvv/R71yddZ8Xv+SseNf8AsN33/o965Ovq4fCj8drfxZerCr+ueINT8TahJf6tf3Oo3kn3prmUu30yTwPaqFa/g/wtf+OPE+m6FpyB72+mWJN3Re7McdlALH2FN2WrJhzSfJHr0/In8FeA9d+IetJpegafJfXR5fbwkS5+87HhR9fpX1p8Of2KtC0iOO68XXja5ecMbO2ZorZPYsMO/wBfl+lez/DP4Z6P8K/DMGj6RCoIAa5u2UCS5k7ux/PA7DgV19eHWxkpu0NEfoGByWjQipV1zS/Bf5mL4d8H6J4RtvI0XSLLS4sYK2kCxlvqQMn8a2qKK4Lt7n0cYqKskFFFFIYySNJo2R1V0YYKsMgivNvG37OfgHxzHIbrQobC7bpeaYBbyA+pC/Kx/wB4GvTKKqMpRd4uxlUpU6y5akU15nwR8XP2UfEfw9hm1LSGPiLRY8s7wx4uIF9XjGcgf3lz6kCuF+HPxo8WfC24VtF1N/sW7c+nXOZLeT1yuflJ9VIPvX6Y14f44/ZI8G+NvFX9s77rR1ly11a6fsRJnyDuGQdhPOcDnOeDkn0qeLUly1lc+WxOTTpzVXAy5X2v+T/Q2Pgx+0NoHxehFoo/srxBGu6XTZnzvA6tE38Y9uCPTHJ9YrhfBfwT8FfD9opdH0C1ivI+VvJwZpwcckO+Sv8AwHFd1Xn1ORy9zY+kwyrxppYhpy8gooorM6gooooAKKKKACiiigAooooAKKKKACiiigAooooAKKKKACiiigAooooAKKKKACiiigAooooAKKKKACiiigAooooAKKKKACiiigAooooAKKKKACiiigAooooAKKKKACiiigAooooAKKKKACiiigAooooAKKKKACiiigAooooAKKKKACvzw/au/wCS/eKP+3X/ANJYa/Q+vzw/au/5L94o/wC3X/0lhr0cD/Efp/kfMcQf7rH/ABL8mcl8If8AkrHgr/sN2P8A6PSv08r8w/hD/wAlY8Ff9hux/wDR6V+nlXj/AIomPDv8Kp6/oFFFFeWfWnFfFr4X6b8WPCNxo1+BFOP3lpdhctbzAcMPUdiO4J74x+cXizwrqXgnxFe6Jq1u1vf2chSRex9GU91IwQe4NfqlXif7S3wLj+KXh06npkKr4n09CYSOPtMY5MLe/Ur78dya78LiPZvllsz53N8u+tQ9rTXvr8V/n2PgOuv+FfxN1L4UeL7XWtPJeMfu7q1JwtxCSNyH34BB7ECuRlie3leOVGjljJV0cEEEcEEdjmkr3ZRUlZ7H59TqTozU4OzR+p3hDxZpvjjw7Y63pFwLixu03o3dT0KsOzA5BHqK2q/P79mr45SfCrxF/Z+pzOfDGouPPXki2k6CYD8g2OoA6lQK+/IZo7iJJYnWSN1DI6EFWB5BB7ivnK9F0ZW6H6hl+OjjqXOviW6JaKKK5j0wpCcUtfMP7W3x2/sGzm8EaFc41K5TGpTxnmCJhxED/eYHn0U/7XGtOnKrJRicmKxMMJSdWp0/HyPLf2pPjsfiNrn9gaNcZ8NadIcyIeLyYcF890XkL68nuMeX/DP4dan8UfFtpoelrh5DvnnZcpBCCNzt7DI+pIHesHSdKu9d1O106wt3ur26kWKGGMZZ3JwAK/RL4EfBu0+D/hFLUiOfWrvbLqF0o+8+OEU9di5OPUknvivZqTjhaajHf+tT4XC4erm+JdWr8PX/ACR1vgjwXpnw/wDDNjoekQ+TaWq4z/FIx+87HuxPJNb9FFeE227s/Q4xUEoxVkgooopFH5h/F7/krHjX/sN33/o965Pmus+L3/JWPGv/AGG77/0e9cnX1cPhR+O1v4svVhX0L+xHp9td/FLUbiYK09rpcjwq3UFpI1LD8CR/wKvnqu7+B/xE/wCFX/EjStbl3GxBMF4qjJML8MQO5XhgO5Ws60XKnKKOnAVI0cTTnPZM/S2iq1hqFtqljBeWc8dzaXCCWKaJgyupGQwPcEVZr5g/WdwooooAKKKKACiiigAooooAKKKKACiiigAooooAKKKKACiiigAooooAKKKKACiiigAooooAKKKKACiiigAooooAKKKKACiiigAooooAKKKKACiiigAooooAKKKKACiiigAooooAKKKKACiiigAooooAKKKKACiiigAooooAKKKKACiiigAooooAKKKKACiiigAooooAKKKKACvzw/au/wCS/eKP+3X/ANJYa/Q+vzw/au/5L94o/wC3X/0lhr0cD/Efp/kfMcQf7rH/ABL8mcl8If8AkrHgr/sN2P8A6PSv08r8w/hD/wAlY8Ff9hux/wDR6V+nlXj/AIomPDv8Kp6/oFFFFeWfWhRRRQB8l/tcfAUt9o8d6Bb8gbtWtYl/8mAB/wCP/wDfX9418l1+sksKXEbxyIskbgqyMMgg9QR3r4G/aY+BT/C3xB/aulRM3hjUJCYsAn7LKeTEfbup9Mjtk+zg8Rf93L5Hw+dZbyt4qktOq/X/ADPEa+tP2R/jwFa38B6/cdfl0q6lb/yXJ/8AQf8Avn+6K+TqWKR4ZEkjdkkQhlZTggg5BB7Gu6rSVaPKz53B4ueDqqrD5+aP1norxP8AZp+OkfxS8Pf2Zqkyr4n09AJgePtUY4EwHr0DDsee+B6Z458a6Z8PfC99rury+XaWq52r9+Rj91FHdmPA/XjNfOSpyjLka1P1GliKdaiq8X7pxf7QHxotvhB4TaSFkm8QXoaOwtm5we8rD+6uR9SQPUj88dQv7nVb64vbyd7m7uJGlmmlbLSOTksSepJroPiR8QtU+J3iy813VX/ezHbFApykEYztjX2AP4kk969o/ZP+A48XalH4v1623aJZyf6HbyLxdTKfvEHqin8CRjoCD7VOMcJT5pb/ANaHwmJrVc4xSpUvhW3p1b/ryPTP2U/gL/whemp4t123xrl7H/olvIObSFh1Po7D8hx1JFfR1FFeLUqSqScpH3WGw8MLSVKnsgooorM6gooooA/MP4vf8lY8a/8AYavv/R71yddZ8Xv+SseNf+w3ff8Ao965OvqofCj8er/xZerCk9KWr2s6Dqfhy+az1WwudNul6wXULRuPwIqzJRbV7HpXwZ/aN8QfCMrYlf7X8Plstp8zkGPJyTE/O057YIPpnmvsb4eftCeCviRHEljqsdjqL8HT9QIhmz6Lk4f/AICTX5vU7sBXHVwsKuuzPaweb4jCJQfvR7P9GfrTRX5peD/jr468DBI9L8R3YtkGBa3TCeID0CuDtH+7ivZvC/7dGq2+yPxD4btb4d59PmaBgPXY24E/iK86eCqR+HU+po57hamk7xf3/kfY9FeG+Hf2xPh3rQVbu5vtElPUXtqWXP1j3ce5xXp2gfEbwt4o2DSPEWmag79IoLpGk/Fc5H4iuOVOcPiR7NLFUK38OafzOkooorM6gooooAKKKKACiiigAooooAKKKKACiiigAooooAKKKKACiiigAooooAKKKKACiiigAooooAKKKKACiiigAooooAKKKKACiiigAooooAKKKKACiiigAooooAKKKKACiiigAooooAKKKKACiiigAooooAKKKKACiiigAooooAKKKKACiiigAooooAKKKKACvzw/au/5L94o/wC3X/0lhr9D6/PD9q7/AJL94o/7df8A0lhr0cD/ABH6f5HzHEH+6x/xL8mcl8If+SseCv8AsN2P/o9K/TyvzD+EP/JWPBX/AGG7H/0elfp5V4/4omPDv8Kp6/oFFFFeWfWhRRRQAVj+KvC2m+NPD97ourW63VhdoY5EPUejA9mBwQexFbFFG2qFKKkmmtD8y/i58L9R+E3jC50a93S27Zls7vbhZ4ieG/3uxHYj6E8XX6VfGb4T2Hxe8ITaXcbINQizLY3hHMMvv/st0YenPUCvzl8ReHtQ8Ka5eaRqts1pqFpIYpoX7H1B7gjBB6EEEV9Fhq6rRs90fmmaZe8FUvH4Ht/kTeEvFep+CPEVlrWk3Btr+0kDxt1B9VYd1IyCPQ13fx0+O+ofGXULENA2naTZxr5diH3Dzio8yRj35yF9F9ya8urd8C+CdT+IXiiy0LSIvNu7p8bm+5Eo+9Ix7KB1/LrxW8owv7SXQ86lWrODw9Nu0mtDrvgL8G7r4weLVt2EkOh2ZWTULleMKTxGp/vNg49ACe1fojpel2miabbafYW8dpZ2saxQwxjCogGAAKwfhr8PNM+GHhGz0LS0zHF8005ADzynG6Rvc4/AADtXVV4GIrOtLyR+jZbgI4GlZ/E9/wDIKKKK5T1wooooAKKKKAPzD+L3/JWPGv8A2G77/wBHvXJ11nxe/wCSseNf+w3ff+j3rk6+qh8KPx6v/Fn6v8wr9V9Z8P6Z4kszaatp1rqds3/LG7hWVfrhgea/Kiv1orzMf9j5/ofWcOpNVk/7v6nh3ir9j34f+IGeSyt7zQJ253WM5KZ/3H3DHsMV5H4m/YZ16zLPoPiGx1FOojvI2t3+mRvBP5V9m0VxQxNWG0j362VYOtq4Wflp+R+b3iL9nT4jeGdzXPhe8uYl/wCWlhtugR64jJIH1Arz28srjT7hoLqCW2nX70cyFWH1B5FfrHWfq+g6Zr9uYNU0611KA8eVdwLKv5MDXVHHy+1E8erw7Tf8Ko166/5H5S9KXmv0Q8Rfst/DfxFvY6AumzN/y006Z4cfRAdn/jteSeLP2FV2ySeGfErD+5batFn85Yx/7JXXDGUpb6Hj1sixdPWNpen/AAbHzl4f+KHi/wAK7BpXiXU7KNekKXTmPj1Qnafyr1Lwx+2b480Xy01MWGvQjhjcQeVIR7NGQM+5U1574++CnjL4bbn1rRZks1PF9b/vbc88Euv3fo2D7VxFb8lKqr2TPPWIxmDly80ovt/wGfcHg39tTwhrjRw67ZXnh2dushH2iAH/AHlG7/xzHvXuug+JNK8Uaet9o+o2up2jHAmtZVkXPpkHg+3Wvynra8L+MNa8E6mmoaFqVxpd2pHz274DY7MOjD2YEe1cdTAxesHY9rDcQVYu1ePMu60f+X5H6o0V84fA39rOz8Z3FvoXi1YdL1l8JDfIdtvct2BB+45/InpjgV9H15NSnKm+WSPssPiaWKh7Sk7oKKKKzOoKKKKACiiigAooooAKKKKACiiigAooooAKKKKACiiigAooooAKKKKACiiigAooooAKKKKACiiigAooooAKKKKACiiigAooooAKKKKACiiigAooooAKKKKACiiigAooooAKKKKACiiigAooooAKKKKACiiigAooooAKKKKACiiigAr88P2rv+S/eKP+3X/0lhr9D6xNQ8F+H9WvJLu+0LTby6kxvnuLSOR2wABliuTwAPwrpw9b2MuZq55WY4J46kqSlazv+f8Amfm98If+SseCv+w5Zf8ApQlfp5WBb+A/DVncRXFv4d0mCeJw8csdlErIwOQQQuQQe9b9ViK6rtNK1iMtwDwEJRcr3CiiiuQ9gKKKKACiivmX9qb43eLfhf4u0mw8PX0VrbXFj58iyW6SEv5jLnLA44ArWnTdWXLE5cTiYYSk6tTZdj6arwb9qD4ED4j6Gde0aAf8JLp8Z/doObyEcmP/AHh1X8R3GPnX/hrz4m/9Bi2/8AYf/iaP+GvPib/0GLb/AMAYf/ia76eFrU5KUWj53EZxgcTTdKonZ+S/zPH4LO4u7yK0ggkmupZBEkMaEuzk4CgDknOOK/QX9nX4Iw/CPwv5t6kcniO/UNeTLg+UOohU+g7kdT7AV80/s7/EDRbj44HWvF8FuuoajuW2vERYoYLpsDeUAABYZG7sWyeuR96U8bVlpTtZGeR4Sl72ITu72Xl/wWFFFFeUfYBRRRQAUUUUAFFFFAH5h/F3/krHjX/sOXv/AKPeuTr9SbjwH4avLiW4n8O6TPPK5eSWSyiZnYnJJJXJJPc03/hXfhT/AKFjRv8AwXxf/E168cckkuU+LqcPznNy9pv5f8E/Liv1ornv+Fd+FP8AoWNG/wDBfF/8TXQ1yYjEKvaytY9jLMueX895X5rfhf8AzCiiiuM9wKKK+P8A43ftb6xYeMJdL8D3cEen2OYprxoUlFxLn5tm4H5V6AjryeRitqVKVZ2icWLxlLBw56r/AMz7Aor8/P8Ahrz4m/8AQYtv/AGH/wCJo/4a8+Jv/QXtv/AGH/4mur6jV8jyP7fwnZ/d/wAE+/5I1mjaORRIjDaysMgg9QRXzh8cP2S9M8RWlzrHgyBNL1hQZG02PC29z3IUdI29MfL2wM5ry/4e/tR/EPxB8QPDOlXuq28llfanbW06LZxKWjeVVYAheOCa+46ylGphZJ3OqFTC5xSkuW6Xff5H5N3dnPY3U1rcwvb3MLmOWGVSrIwOCCD0IIqOvpX9tjwDb6L4n0rxRZxCIasjQ3YXgGaMDa592U4/4B7181V7tKoqsFNH57jMO8JWlRfQT0r7y/ZN+Llx8RPBs+larM0+taNtjaaRstPC2djknqwwVP0Unk18HV7z+xbfTWvxgkgjJ8q502ZJB2wGRgfzA/OsMXBTpNvod+T4iVHFxitpaM+76KKK+eP00KKKKACiiigAooooAKKKKACiiigAooooAKKKKACiiigAooooAKKKKACiiigAooooAKKKKACiiigAooooAKKKKACiiigAooooAKKKKACiiigAooooAKKKKACiiigAooooAKKKKACiiigAooooAKKKKACiiigAooooAKKKKACiiigAooooAKKKKACiiigAooooAK+Kf26P+Sg+H/8AsF/+1nr7Wr4p/bn/AOSg6B/2C/8A2s9duD/jI8LO/wDcpeq/M+baZXpX7Ovh+w8WfGDQ9H1S2W70+8ju4pom7g2svI9CCAQeoIBqn8ZvhPf/AAi8YTaVcbp7GXMtjeFcCaLP/oQ6MPXnoRXue0XP7Prufn/1abofWF8N7em3+ZwNfcP7Knx4/wCE30uPwprlznX7GL/RppDzeQqPXu6jr3I55w1fENW9G1i98P6raalp9w9pfWsiywzRnBVgcg1Faiq0bPc3wGNngaymtnuvI/V2ivNvgb8YLP4v+EUvF2QaxahY7+0X+B8cOv8AsNgkfQjtXpNfNyi4Nxe5+o0qkK0FUg7phRRRUmoUUUUAFFFFABRXJfEr4jWHwv8ADcmt6laX13ao4QrYw+YwJ6FiSAo9yf1xXyf45/bX8Ua1vh8N2Nt4ftz0mkxcXH5sNg+m0/WuilQnW1itDzcVmGHwelV69lufbtFeE/Ar9p7SviRb2+la7JDpPib7oVjshuj6xknhv9g/hnt7tWU4SpvlkjqoYiniYKpSd0FFFeafHX4wWnwg8HyXnyT6zdbotPtW/ikxy7D+4uQT65A4zmlGLm1FF1asKMHUm7JHnH7WXx2/4RPTH8H6HcbdZvY/9MuI25tYSPug9ncfkvPUg18UqpkZVVSzE4CgZJP0q1q2rXeu6pdajf3El1e3UjTTTSHLOxOSTX01+yT8BhqU0PjjX7fNrC2dLtZRxIwP+vI9Afu+pGewz7yUMJSu/wDh2fnU5Vs5xdo6L8kfLbqY2ZWUqwOCrdRRVvWf+Qxff9d5P/QjVSu1bXPCkrNo6z4Q/wDJWPBX/Ybsf/R6V+nlfmH8If8AkrHgn/sN2X/pQlfot4++IWh/DTQZdW128W2gXiOJeZZ3/uRr/Ef0HUkDmvHxycpxSPt+H5RhQqSk7JP9D58/bs12BNF8L6OGU3MlxJdle6oq7QfoS5/75r5Arq/il8Rr/wCKXjO916/AiMmI4LdTlYIVztQH8ST6kk965SvRoU3SpqL3PmcxxKxWJlVjt0+QV9a/sPeAZYV1jxhcxFI5U/s+zZh98bg0rD2yqLn2Ydq8U+CXwP1b4wa4EjEllodu4+2aiy8KP+eaZ4ZyPy6nsD+hnh7w/YeFdEstI0u3W10+ziEUMS9Ao9fUnkknkkk1x4yslH2a3Z7eR4CUqixM17q283/wDSooorxT7sKKKKACiiigAooooAKKKKACiiigAooooAKKKKACiiigAooooAKKKKACiiigAooooAKKKKACiiigAooooAKKKKACiiigAooooAKKKKACiiigAooooAKKKKACiiigAooooAKKKKACiiigAooooAKKKKACiiigAooooAKKKKACiiigAooooAKKKKACiiigAooooAK+Kf26P+Sg+H/+wX/7Wevtavin9uj/AJKD4f8A+wX/AO1nrtwf8ZHhZ3/uUvVfmcN+yj/yX7wv/wBvX/pLNX2x8XPhdp3xY8IXGj3oWO4UeZZ3e3LW8oHDfQ9CO498V8T/ALKP/JfvC/8A29f+ks1fofW2Nk41k12OLIoRqYKcJq6cn+SPyr8VeF9S8G+IL3RdXtza39nIY5Iz09QwPdSCCD3BzWXX3z+0x8Cl+KXh8arpUYXxPp0Z8kDj7XF1MJPr1Kn1JHfI+B5o2hkeORWjkQlWVhggjggjtXo0KyrRv1PlswwMsDV5fsvZ/wBdTq/hf8SdT+Ffi611zTW3hTsubZmwtxCSNyH09j2IBr9H/BfjDTPHvhqy1zSJ/PsrpNy5+8jd0YdmByCPavy0r2L9m/45S/CfxJ9i1CVn8M6i6rdJyfs79BMo9uAw7j1IFY4rD+0XNHdHfk+Y/VZ+yqv3H+D/AK3P0GoqG3uIruCOeCRZYZFDpIhyrKRkEHuDU1eCfogUUUUAFFFFAENxbxXlvJBPEk0EqlHjkUMrKeCCDwQa+Xfi9+xnb6hJPqfgaVLOZvmbSLhv3THv5bn7v+63HuBxX1RRWtOrOk7xZx4nCUcXHlrRv+aPyv8AFHg3XfA+ofY9c0u60u5H3VnjIDe6t0Ye4Jr1H4Z/tYeMPAUcNnfuPEmlR/KIb5z5yL6JLyf++gw9K+8dV0ew16zez1Kyt9QtH+9BdRLIjfVWBFeO+MP2Rvh3rwmuYLe48PSYLtJYz4jHHUo4ZQPpivR+t06q5asT5p5PicLP2mDq/fp/wH8yvoH7ZPgHVdNkmvnvtIu44mc2s8Bk8xgM7UdMgk9t22vjz4p/ErUvip4vu9c1ElFY7La1DZW3iH3UH5kk9ySax/FlhpemeJNQtNEv5NU0yGUpBeSxiMyqOC20E8Zzj1HOB0rU+Gfw51P4o+LrTQ9LT5pPnnuGBKQRAjc7ewzx6kgd67KdGlRvUX4niYnHYrHcuHlZ69Or/r5Hafs5/BCb4t+JvtF9G6eGdPcNdyrlfObqIVPqeMkdFPYkV+glraw2NrDbW0UcFvCixxxRqFVFAwFAHAAFY/gnwXpnw/8ADNjoWkQ+TZ2qYyfvSMfvOx7sTya368bEVnWlfofb5dgY4Gly/ae7/roj8o9Z/wCQxff9d5P/AEI1Tq5rP/IYvv8ArvJ/6Eap19Gtj8vqfEy9oGtXHhvXdN1az2fa7C5juofMXK70YMuRnkZAq54v8ba54+1h9T17UZtSvG4DSH5UXOdqqOFHsABWbp2nXOraja2FnC1xeXUqQQwp1d2ICqPckj867v8A4Z4+I/8A0KGof98r/jUSlCLvJ6m9OFepBwppuPW17HIeHPCmseL9QWx0XTLrU7o4/d20Rcr7kjhR7nivpj4W/sUzSyQ3/jm6EUXDf2TZPl29pJRwB6hM/wC8K810j4d/HHw/ZraaXbeKNNtVORBaXrxIP+Aq4FXv+EV/aC/57+Mv/BnN/wDHK5qk5T0hNI9bC0YUXzVqE5P00PunRdD0/wAO6Xb6dplnDYWNuu2K3gQKqj6D9T3q/XwP/wAIv+0F/wA9vGX/AIM5v/jlVtS0f486Pp91fXl54wt7O1iaeaZtTmxGigszH950ABP4V5/1VP8A5eI+k/taUV/u8kl5H6A0V+Yf/C3vHf8A0OviH/wbT/8AxdH/AAt7x3/0OviH/wAG0/8A8XWn1CX8xzf6xUv+fb/A/TyivzQ0X4ifEjxFqlvp2m+LPEt5f3L7IYI9Vn3O3oPnrt/+EX/aC/57eMv/AAZy/wDxyolg+XSU0jannftVenRk15an3xRXwP8A8Iv+0F/z28Zf+DOX/wCOUf8ACL/tBf8APbxn/wCDOX/45U/VV/z8Rr/a1T/oHn9x98UV8D/8Iv8AtBf89vGf/gzl/wDjlH/CL/tBf89vGX/gzl/+OUfVV/z8Qf2tP/oHn9x98UV8XfDDw78bbf4h+HZdcl8VNpCXsRuxdahK8Xl7hu3guQRjtivtGuarTVN2TuephMS8VFylBxt3CiiisTuCiiigAooooAKKKKACiiigAooooAKKKKACiiigAooooAKKKKACiiigAooooAKKKKACiiigAooooAKKKKACiiigAooooAKKKKACiiigAooooAKKKKACiiigAooooAKKKKACiiigAooooAKKKKACiiigAooooAKKKKACiiigAr4p/bn/AOSgeH/+wX/7Wevtavin9uj/AJKD4f8A+wX/AO1nrtwf8ZHhZ3/uUvVfmcN+yj/yX7wx/wBvX/pLNX6H1+eH7KP/ACX7wv8A9vX/AKSzV+h9aY7+KvT/ADOXh7/dZf4n+SCvkf8Aa3+Avl/aPHegW+M/NqtrEv8A5HA/9C/76/vGvriopoUuInilRZInUq6OMhgRggjuK5KVSVKXMj2sXhYYyk6U/l5M/JyivaP2lvgXJ8LfEX9paZCx8MajIfIK5P2aTqYSfTqV9QMdjXilfSQmqkVKJ+W4ihPDVHSqLVH1f+yP8eDBJB4E164zExxpV1K33T/zwJPY87fQ5X+6B9eV+TEbtFIjoxR1IZWU4II6EGvvb9mX46L8UPD/APZGrTL/AMJNp0Y8wsebqIcCUe/QN7kHvgeTjMPyv2kfmfY5LmPtEsLVeq2/yPcaKKK8s+uCiiigAooooAK+UP2uvjt9njn8B6DcfvZFxq1xGfuqekAPqR972O3+8K9O/aO+NsXwl8MfZ7GRJPEmoKy2kXBMK9DMw9B0HqfUA1+fdxcy3lxLcXErzzyuZJJJCSzMTksSepJJr08HQ5n7SW3Q+TzrMfZR+rUn7z38l2+f5E2kaRea9qlrp2n273d9dSLFDBGMs7E4AFfon8CPg5afB/wktqfLm1u7CyahdqPvOBwinH3FyQPUknjOK89/ZT+A3/CG6bH4t123xrl5H/okEg5tIWHUjs7D8hgdSRX0dU4vEc75I7GuTZb9Xj7eqvee3kv82FFFFecfTn5Raz/yGL7/AK7yf+hGqlXNZ/5DF9/13k/9CNUq+sWx+NT+JnW/CH/krPgr/sN2X/o9K/TyvzD+EP8AyVjwV/2G7H/0elfp5Xj4/wCKJ9xw7/Cqev6BRRRXln1oVyPxe/5JN41/7Al7/wCiHrrq5L4vf8kn8a/9gS9/9EPVw+JGNb+FL0Z+YlFFFfVH46ehfs8/8ls8If8AX6P/AEE1+k1fm1+zz/yWrwh/1+j/ANBav0lrxMd/EXoff8Pf7tP/ABfogooorzT6kKKKKACiiigAooooAKKKKACiiigAooooAKKKKACiiigAooooAKKKKACiiigAooooAKKKKACiiigAooooAKKKKACiiigAooooAKKKKACiiigAooooAKKKKACiiigAooooAKKKKACiiigAooooAKKKKACiiigAooooAKKKKACiiigAooooAKKKKACvin9uj/koXh//ALBf/tZ6+1q+Kf26P+Sg+H/+wX/7Weu3B/xkeFnf+5S9V+Zw37KP/JfvDH/b1/6SzV+h9fnh+yj/AMl+8L/9vX/pLNX6H1pjv4q9P8zl4e/3WX+J/kgooorzj6cxvFnhXTfG3h2+0TVoBcWF5GY5F6EejKezA4IPYgV+cPxY+F+pfCfxhc6Nfgyw/wCstLsLhbiEnhh6HsR2IPUYJ/TevPvjV8I7D4veEJtNn2QajDmWwvCOYZMdD/sN0YfQ9QK7MNX9jKz2Z4eaZesbT5o/GtvPyPzYrU8LeKNS8GeILHWtJuDbX9nIJInHT0II7qQSCO4JFReINBv/AAvrV3pOp27Wl/aSGKWJ+oI/mCMEHuCDVCvoNJLyPzb3qcuzR+mPwj+KWnfFnwhb6xZFY7gYjvLTdlreXHK/Q9Qe498129fmn8GPi1f/AAh8YQ6nb759PmxFfWaniaLPbPG5eSp+o6E1+jXh/X7DxTotlq2l3K3dheRCWGZOjKf5Ecgg8ggg189iKDoy02Z+l5ZmCxtK0vjW/wDmaVFFFch7QVy/xH+IGmfDPwnea9qj5ihG2OFSA88h+7Gvuf0AJ7Vv6hqFtpVjcXt5Mlta28bSyzSHCoijJJPoAK/PH9oD40XHxe8XNJAzw+H7EtHYW7ZBI7ysP7zYH0GB6k9WHoutLyR5OZY6OBpXXxPb/M4vx1411P4h+KL3XdWm827umztH3I1HCog7KB/ieea9x/ZR+Av/AAl2pR+L9ets6JZyf6FbyD5bqZT94juin8Cwx0BB89+AvwauvjB4uWBxJDoVmVkv7peMLniNT/ebBx6DJ7Yr9ENL0u00PTbWwsLeO0s7aNYoYIhhUUDAAr0MVXVOPsoHzWUYCWKqfW6+qvp5vv8A11LlFFFeKfdhRRRQB+Ues/8AIYvv+u8n/oRqnVvWP+Qxff8AXeT/ANCNVK+sjsj8an8TOs+EP/JWPBX/AGGrH/0elfp5X5h/CH/krHgr/sN2P/o9K/TyvHx/xRPuOHf4VT1/QKKKK8s+tCuS+L3/ACSfxr/2BL3/ANEPXW1yXxe/5JP41/7Al7/6Ierh8SMa38KXoz8xKKKK+qPx09D/AGeP+S1eEP8Ar9H/AKC1fpLX5tfs8/8AJavCH/X6P/QWr9Ja8THfxF6H3/D3+7T/AMX6IKKKK80+pCiiigAooooAKKKKACiiigAooooAKKKKACiiigAooooAKKKKACiiigAooooAKKKKACiiigAooooAKKKKACiiigAooooAKKKKACiiigAooooAKKKKACiiigAooooAKKKKACiiigAooooAKKKKACiiigAooooAKKKKACiiigAooooAKKKKACiiigAr4p/bo/5KD4f/AOwX/wC1nr7Wr4p/bo/5KD4f/wCwX/7Weu3B/wAZHhZ3/uUvVfmcN+yj/wAl+8L/APb1/wCks1fofX54fso/8l+8L/8Ab1/6SzV+h9aY7+KvT/M5eHv91l/if5IKKKK84+nCiiigDwL9qL4D/wDCxtFPiDRbfPiTT4/mjjHN5COdnu687fXkemPhRlKsQw2kdq/Wivjj9rX4C/2PdT+ONAt/9DnfdqdrGv8AqZCf9co/usfvejHPc49XB4i37qXyPj86y3nTxVJa9f8AP/M+Xq95/Zc+O/8AwrrWv+Ef1qc/8I5qEoCyufls5jwH56IeA3p19c+CUtepUpqpFxkfI4bETwtVVae6P1nVgwBByCMg06vl79kr48DWLWHwRr1x/p9uuNMuJD/rowM+ST/eUZ2+qjHbnp/2ovjt/wAK50M6Bo1xjxLqEfMiHm0hPBf2c8hfTk9hn550Jqp7LqfpccwoSwv1q+n69vU8s/a2+O39u3k3gnQrnOnWz/8AEyuIm4nlU/6oeqqcZ9WGP4efAfAvgnVPiJ4ostC0iHzbu5bBZs7YkH3pHPZQP8ByQKx7W1n1C6htreKS5uZ5BHHFGCzSOxwFA7kkj86/Qb9nf4Iw/CPwv5t4kcniW/UNezLg+UOohU+g7+p9gK9aco4Slyx3PjaFKrnOKdSp8K38l0S/rzOy+G3w90z4YeErPQtLT93EN805GHnlIG6Rvc/oAB0Arq6KK8Jtyd2foUIRpxUIqyQUUUUiwooooA/KPWf+Qxff9d5P/QjVOrms/wDIYvv+u8n/AKEapV9ZHZH41P4mdb8If+SseCv+w3Y/+j0r9PK/MP4Q/wDJWPBX/Ybsf/R6V+nlePj/AIon3HDv8Kp6r8goooryz60K5L4vf8kn8a/9gS9/9EPXW1yXxe/5JP41/wCwJe/+iHq4fEjGt/Cl6M/MSiiivqj8dPQ/2ef+S1eEP+v0f+gtX6S1+bX7PP8AyWrwh/1+j/0Fq/SWvEx38Reh9/w9/u0/8X6IKKKK80+pCiiigAooooAKKKKACiiigAooooAKKKKACiiigAooooAKKKKACiiigAooooAKKKKACiiigAooooAKKKKACiiigAooooAKKKKACiiigAooooAKKKKACiiigAooooAKKKKACiiigAooooAKKKKACiiigAooooAKKKKACiiigAooooAKKKKACiiigAr4p/bo/wCSg+H/APsF/wDtZ6+1q+Kf26P+Sg6B/wBgv/2s9duD/jI8LO/9yl6r8zhv2Uf+S/eF/wDt6/8ASWav0Pr88P2Uf+S/eF/+3r/0lmr9D60x38Ven+Zy8Pf7rL/E/wAkFFFFecfThRRRQAVBd2kOoWs1tcxJPbzIY5IpFDK6kYIIPUEVPRQB+ef7RXwRm+Efifz7JHk8N6g5azlOT5TdTCx9Rzg9x7g15FX6k+OPBemfEHwve6Fq8Pm2dymNw+9Gw+66nswPI/wr84Pib8OtU+F3i260PVEy0Z3wXCghJ4iTtdfrjkdiCO1e9hcR7Vcst0fnWb5d9Vn7Wmvcf4Pt/kc3Y3k+nXkF3azPb3MDrLFLGSGRgcgg+oNWvEHiDUfFWtXeratdyX2oXT75p5MZY/QcAAYwBwAMCs2ve/2XfgSfiNrg8Qa1bk+G9Pk+WNxxeTDBCe6Dq3rwPXHXUnGmnOR5GGo1cVNUKfX7vU9M/ZJ+A39kW8HjjX7f/TplzpdtIP8AUxkf64j+8w+76A57jH1JTVUIoVQFAGAB0FOr5upUdWTlI/UcLhoYSkqVPp+L7hRRRWR1hRRRQAUUUUAflHrP/IYvv+u8n/oRqnVvWP8AkL33/XeT/wBCNVK+sjsj8an8TOs+EP8AyVjwV/2G7H/0elfp5X5h/CH/AJKx4K/7Ddj/AOj0r9PK8fH/ABRPuOHf4VT1/QKKKK8s+tCuS+L3/JJ/Gv8A2BL3/wBEPXW1yXxe/wCST+Nf+wJe/wDoh6uHxIxrfwpejPzEooor6o/HT0P9nj/ktXhD/r9H/oLV+ktfm1+zz/yWrwh/1+j/ANBav0lrxMd/EXoff8Pf7tP/ABfogooorzT6kKKKKACiiigAooooAKKKKACiiigAooooAKKKKACiiigAooooAKKKKACiiigAooooAKKKKACiiigAooooAKKKKACiiigAooooAKKKKACiiigAooooAKKKKACiiigAooooAKKKKACiiigAooooAKKKKACiiigAooooAKKKKACiiigAooooAKKKKACvl39q74M+MfiV4w0e+8N6P/aVrb2HkySfaYYtr+Yxxh3Ungj86+oqK1p1HSlzROTFYaGLpOlNtJ9j4z/Z+/Z98f8Agj4vaDret6B9i0y1+0edP9st5Nu63kRflSQk5ZgOB3r7Moop1a0q0uaRGDwdPA03TpttN31/pdgooorE7gooooAKKKKACvM/jt8G7P4weE2tf3dvrVoGk0+7YfdfHKMeuxsDPoQDzjB9MoqoycGpRMqtKFaDp1FdM/N74X/A/XPiB8QpPDVxbzaathJ/xNJpE5tlBwR6FjghR369ATX6HeH/AA/YeFdEs9I0u2S00+zjEUMKDgAevqSeSTySSTVmDT7a2uLi4htoYZ7kq08saANKQNoLEcnAAAz2q1XRXxEqzV9jzsBl9PAxfLq318uiCiiiuU9YKKKKACiiigAooooA/PjUv2WfihcaldSx+GMxvK7K39oWvIJJB/1tV/8AhlH4qf8AQr/+VC1/+O1+h9Fej9eqdl/XzPmXw/hW780vvX+R8I/Dn9mj4kaD8QvDGp3/AIc8ixstUtbmeX7dbNsjSZWY4EhJwAeAM8V93UUVy1q0qzTkerg8DTwMXGm279/+GQUUUVgeiFcl8Xv+ST+Nf+wJe/8Aoh662uS+L3/JJ/Gv/YEvf/RD1cPiRjW/hS9GfmJRRRX1R+Onof7PP/JavCH/AF+j/wBBav0lr82v2ef+S1eEP+v0f+gmv0lrxMd/EXoff8Pf7tP/ABfogooorzT6kKKKKACiiigAooooAKKKKACiiigAooooAKKKKACiiigAooooAKKKKACiiigAooooAKKKKACiiigAooooAKKKKACiiigAooooAKKKKACiiigAooooAKKKKACiiigAooooAKKKKACiiigAooooAKKKKACiiigAooooAKKKKACiiigAooooAKKKKACiiigAooooAKKKKACiiigAooooAKKKKACiiigAooooAKKKKACiiigAooooAKKKKACiiigAooooAK5L4vf8kn8a/wDYEvf/AEQ9dbXI/F7/AJJP41/7Al7/AOiHq4fEjGt/Cl6M/MWiiivqj8dPQ/2eP+S1eEP+v0f+gtX6S1+bX7PP/JavCH/X6P8A0Fq/SWvEx38Reh9/w9/u0/8AF+iCiiivNPqQooooAKKKKACiiigAooooAKKKKACiiigAooooAKKKKACiiigAooooAKKKKACiiigAooooAKKKKACiiigAooooAKKKKACiiigAooooAKKKKACiiigAooooAKKKKACiiigAooooAKKKKACiiigAooooAKKKKACiiigAooooAKKKKACiiigAooooAKKKKACiiigAooooAKKKKACiiigAooooAKKKKACiiigAooooAKKKKACiiigAooooAKKKKACiiigArO8QaLb+JNB1LSLsuLXULaW1mMZw2x1Ktg9jgmtGijzE0pKzPA/+GKfh7/z11n/wLT/4ij/hir4e/wDPXWf/AALT/wCIr3yit/rFX+Znn/2dhP8An0vuPGfCP7KfgrwX4k0/XNPk1Q3tjJ5sXnXKsm7BHI2D19a9moorOU5Td5O51UqNOguWlFJeQUUUVBuFFFFABRRRQAUUUUAFFFFABRRRQAUUUUAFFFFABRRRQAUUUUAFFFFABRRRQAUUUUAFFFFABRRRQAUUUUAFFFFABRRRQAUUUUAFFFeZ+E/2hvBvjTX7XRtOu7gXt0WEQntyisQCcZ9cA0AemUUUUAFFFeb61+0D4O0LxVL4euLu4bUY51tmEUBZBI2ON3sTg+hzQB6RRRXI+PPijoXw5m0uLWpZ431FnWDyYi+SpUHOOn31oA66iiuU+IHxM0P4Z2dpda5JNHDcyGKPyYjIdwGeQPagDq6Kx/CfizTPG2hW2saRci5spwdrYwykHBVh2IPatigAoorlPBXxM0P4gXmr2ukSTPNpUixXIliKAMxcDHryjUAdXRRXI+EvihoXjXXtW0fTJZnvdLZkuVkiKqCHKHB78g0AddRRXO+NPH2g/D7T1vNd1COyjckRpgtJKR1CoOT29hnmgDoqK8Duv2yPCUUxWHStYmQdHMcS5/Df0ro/B/7Tfgjxbdx2jXVxo11IQqLqUYRGb0DqSo/EimB6zRSAhhkciuL+IXxc8PfDGaxi1yW4ja8V2i8mEyZC4znHT7wpAdrRXjn/AA1f4A/5+r7/AMBGpf8Ahq7wB/z9X3/gI1MD2KivHf8Ahq7wB/z9X3/gI1en+G/EFn4q0Oy1awZms7yMSRGRdrFT6jtSA06K818X/tCeEPA/iK70TVJ7pL+12eYsduzr8yK4wfowrH/4au8Af8/V9/4CNTA9iorx3/hq7wB/z9X3/gI1dX8P/jF4c+Jl5d22hzXEktrGsknnQmMAE4HWkB29FUta1a30HR7/AFO7LLa2UElzMVGSERSzYHc4Bryn/hq/wB/z9X3/AICNQB7HRXjn/DV/w/8A+fq+/wDARq19B/aO8AeILhLePXVs534C30Twr/32RtH50AemUU1HWRVdGDIwyGU5BHrTqACiuG8f/Gbwr8NpBDq+oFr4rvFjap5k2OxI6LntuIzXnJ/bK8Kb8DRtY2Z4OyLOPp5lMD3+iuA8A/HHwl8Rp1tdM1BodQIyLG8TypTxn5eSG+ik139IAorzXxf+0H4Q8D+IrvRNUuLpL+12eYsduXUbkVxgj2YVj/8ADV3gD/n6vv8AwEagD2KivHP+Gr/AH/P1ff8AgI1Pg/ap8BXE8cSXN8XkYKv+iN1JxTA9gorm/Hnj7Svhzo6aprBnWzaYQ74IjJtYgkZA6Dg81q6HrVp4i0ez1Swl86zu4lmif1UjIyOx9RSAv0UUUAFFcb4n+LHh/wAJ+KNN8PXs0z6tqGwQQW8RkPzvsXOOmTmuyoAKKyfEnirSPB+mtf61qEOnWi8eZM2Nx64UdWPsATXkGqftgeDbO4aK1s9V1BAf9dHCiIfpucN+YFAHutFeHaN+154K1K4EV3Bqelgn/WzQK6Af8AYt+lewaF4g03xNpsWoaTew6hZSfdmt3DLnuD6EdweRQBo0UUUAFFFFAHP+OLvxDp/h+e68M2tpf6nD84tLvdiZQOVUgjDemeD0964vwH+0BoXiTwbf6tq8iaNfaSv/ABMbKQnchBwCgPJDHgDqDx6E9V44+Jvhz4c2qS67qKW0kgzFbqC80nuqDnHuePevmXxl8SvhB4w8SS6veeF9be5kIMrQukKzEfxMok6nuep+tMR7r8JPiN4l+J1xd6rLo9tpPhXcy2ckm43Nxg4yOduB3OMZ4GeSPT68q+Hfx+8CeKPsmkadO2izKqw29jeRCEYHAVCpKegAzk+leq0hhRVLWtWt9B0e+1O7LC1soJLmYqMkIilmwO5wDWb4J8baX8QNCTV9IeSSyeRow0qFG3KcHigDfoorF8WeL9J8D6LNqus3iWlnHxublnbsqr1LHHQUAbVFcv4D+IWmfEbT5b/SIrz7EjbBPcQGNXbuFz97HfFdRQAUV5r41/aE8FeB7iS1udRbUL6M4e105PNZT3BbIQEehbPtXFL+2V4V3jdo2sBc8kLETj6eZTA9/orz3wP8d/BvxAuo7TT9SNvqD8LZ3yeVIx9F/hY+ykmvQqQBRRXI+C/ijoXj7UtVsNJkme40xglwJYigBLMvB78qaAOuooooAKKKqapqtnomnz32oXMVnZwruknmcKij3JoAt0V4frX7XfgrTbpobOHUtVCn/XW8KpGfpvYN+lJo/wC154K1C6WG7t9T0tWOPPngV4x9djFv0pge40VS0nWLLXtOgv8ATrqK9sp13RzwsGVh9f8AOOlUPGXjDTfAfh+fWdWeRLGFlV2iQu2WYKOPqRSA3KK8d/4au8Af8/V9/wCAjUf8NXeAP+fq+/8AARqYHsVFeOf8NX/D/wD5+r7/AMBGrtPh98UdC+J0N7Locs0iWbKsvnRGPBYEjGevQ0gOvorjfDfxY8P+KfFeo+HLSaePWLHf51vcRGP7jBW2nvgkfgc12VABRRVLWdXtdA0m81K+lENnaRNNLIeyqMn6n2oAu1m+Itfs/C+h32rahL5NnZxNNI3fA7D1JOAB3JArL8B/EDSviPpMupaN9oazjlMPmTxGPcwAJxnqBkc1y3x61jwfZ+H7HT/Gct8mnXk5dI7HcDIyAHDEdhuBx6gHtQA34KfEXxN8TrW71fUdKs9L0PcY7Qx7zLMwPJyTjaOhOOTnHQ16jVbT9PttJsbeys4UtrS3jEUUMYwqKBgAD6VZoAKKKKACiiigAooooAKKKKACiiigAr8/tB8LXkHw5/4TnSmeO+0XWFSWRT9xCsbRv/wF+P8AgftX6A184fsoaPa+IvhV4o0u9TzLS8vJIJV77WhQHHvzx6U0I9w8C+LLfx14R0vXbXAjvIQ7IDnY44dPwYEfhW/Xzf8As36xdeBfG3iP4a6tJ+8hmeezZjgMVA3bR6Mm1wPQNX0hSGct8TPG0Pw98E6prkoDyW8eIIz/AMtJW4RfpuIz7AmvjvUPBtxoNl8O9d1EyNq3iHUpryV5D8xj8yDyyfc7nfP+2K9i+M1w/wAWfi94f+HlnIx0+xcXeqMpwOmSPqIzgH1lx2qH9qRYbfxR8MrWFVjSG5kCxqMBV324UD24P5UxH0jXzV+2F/yFvh//ANd7r/0K3r6Vr5r/AGwv+Qt8P/8Arvdf+hW9CBn0pXzp+2h/yK3h3/r9k/8ARdfRdfOv7aH/ACKvh3/r9k/9AoQMy43u/wBl34k+W5mn8Aa5JkNy32ZvX/eT/wAeX1IwPpm3uIru3jngkWaGVQ6SRnKspGQQR1BFYvjjwXp3j/w1d6Lqke63nX5XX70Tj7rr6EH+o6GvFPgr401H4Z+LJfhj4uk2bXxpV23COGJKoCf4W/h9DleuAAD6Kr51/ZT/AORq+Jf/AF+w/wDodzX0VXzr+yn/AMjV8TP+v2H/ANDuaAPoqvmz9m//AJLB8SP+u8v/AKUPX0nXzZ+zf/yWD4kf9d5f/Sh6APpOvlfwzoUHxw/aC8SzeIWa60vRXkSCyZztZUk8tFwP4eCxA6k85zX1RXzL8Rvhh42+H3xHvPG/gNJL2K9d5ri2hXe6s5zIjR/xozfMMcg+mAaAPo7TtIsdHtxb2Flb2VuBgRW8SxrgewFedfGP4K6H478NX80Gmw22vQwtJbXVvGEd3UZCNj7wPTnOM5FecWv7W2s6GVh8UeCZrWbozxO8H5RyKf8A0Kux0H9rDwLrEixXT32jsx27ry3ymfrGWwPcgUAaH7Neqa3e/DiOz160u7W706drWL7ZE0bvCFUofmAJAyV/4CK9B1rwnoniRom1fRtP1VoQRG17axzFM4zt3A4zgdPSrun6ja6tZQ3llcxXdpMu+OeBw6OvqCODVmkM5f8A4Vb4L/6FDQf/AAWQf/E18/fAHwnoes/FXx/aaho2n31pbTyCCC5tY5I4gJ3GEUgheMDj0r6pr5s/Zv8A+SwfEj/rvL/6UPTEe1/8Kt8F/wDQoaD/AOCyD/4mugsbC10uzitLK2itLWFdscECBEQegUcAfSrFFIZ8v3Gj2Guftj6lZ6lZW+oWjwqWguolljJFlGQSrAg4Ne8f8Kt8F/8AQoaD/wCCyD/4mvmvx347t/hv+1RrGu3VrJeQwRxoYoSAx3Wcajk/Wuy/4bQ0P/oXdQ/7+pTEexf8Kt8F/wDQoaD/AOCyD/4mtHRfCOheG5ZJNJ0XTtLklG12srSOEuB2JUDIrwz/AIbQ0P8A6F3UP+/qV618LfiPa/FLwy2s2lnLZRC4e38qZgzZUKc8f71Ayx8Uv+SY+L/+wPef+iXryD9lzwT4d8QfDOS61TQNL1O5+3yp515ZxyvtCpgbmUnHJ/OvX/in/wAkx8X/APYHvP8A0Q9eAfs8fGzwl8P/AAC+l63fyW14bySYIlvJINpVADlQR2NHQR7/AP8ACrPBf/QoaD/4LIP/AImuZ8b/ALPfg3xXo91DbaLa6PflD5F1YRiHY+OCVXCsM9QR+R5qp/w1J8Ov+gvP/wCAU3/xNc14x/au0N7CSw8J295qms3I8m2keLyokduA3J3EgnIGOcdRQA79kHxVe6z4K1LS7uVpo9LuFW3ZjkrG6k7PoCpx/vYr2nxNqx0Hw3qupqu9rO0luQuCc7ELY4+leefs6/C+7+Gng2VdTCpq2oyieeJWDCJQMImRwSOSccfNjtmvTr6zh1GzuLW4TzIJ42ikQ/xKwwR+RoGfNP7M/wAO9N8fR6t428TImuahJevCkd2BIiuFVmdlPBJ3gAHoBkdsfS62dulv5CwRiD/nkEG38ulfKNr4X+J37O+t33/CPWL+IPD9w+/EcLTo4HRmRcOjgcEjj3OBjpLH9sRLOYQeIPCN3YzL97yZsn67HVSO/ftQIt/tFfBm1h0mLxV4S017LXLO4jaSPS4iDKCwAcIg4dWwcgdCSc8Y9n8B6xea94M0bUNRt5LXUJ7VGuYZUKMsmMP8p6cg8e9cV4V/aW8C+KriO3GoyaVcSHCx6lH5QJ9N4JQfi1ep9eRzQBg6n4B8Ma3fS3uo+HNJv7yTHmXF1YxSSNgADLMpJwAB9BXJ/Ej4b+ErH4d+Kbm28LaLb3MOlXUkU0Wnwq6MIWIZSFyCDyCK9Lrl/il/yTHxf/2B7z/0S9IZ5B+y54J8O+IPhnJdapoGl6lc/b5U868s45X2hUwNzKTgZP517Avwv8Gxurr4S0JWU5DLpsIIP/fNec/sif8AJKJP+wjN/wCgpXttMDA8eeE4PHXhDVdDuMKt5CUR2GdjjlH/AAYA/hXj37KXiy4i0/WPA+qbo9R0ad3iic8iMsRIo/3Xz/32K+gK+ZvjDDJ8H/jdofju1Rl0vUm8u/WMHBIAWQEepQhh6spNAj6ZqG6uorG1muZ5FighRpJJG4CqBkk/QU+GVJ4kljdZI3UMrKchgeQQa8Y/an8cP4d8BpolmzHUdcf7OFj+95Ix5mPrlUx3DmkM4/4G2c3xX+MXiD4g3qMbGzcxWKyfwsRtQenyR9f9pwa+jtY1W20PSbzUbx/LtLSF55X9FUEk/kK5j4Q+Bk+Hfw/0vR9oW6CeddsP4pm5fnvjhR7KKwv2lr6Sx+DOvGIkNN5MJIOMBpkB/MZH40xHj3gfwlqX7TXjO+8T+JZpofDNnMYoLONyAehEKHsANpdhySeMZyPpPQvAvh3wzarBpeiWNlGox+7gXc3+82MsfcmuX/Z502LS/g74bSIf62Fp3OMZZ3Zj/PH4V6NQBzniL4deGfFlq8GraHZXasMCQwhZF/3XGGX8DXzhq2mal+yv8RbK+0+4nvPB2qvtlhc5O0HlG7b1B3K3GRketfWVeQ/tUaXFqHwd1G4dVL2NxBPGx6gmQRnH4SGgD1m3uIry3inhdZIZVDo69GUjII/Cpa4T4G6g+pfCPwtM5JZbJYefRCUH6KK7ukMKKKKAPlT4OeF7X42fFDxX4l8TqNQjsJ1EVjKd0fzM4RWHdUVMY6HPOea+orPTbTT7cW9raw21uBtEUMYRMemAMYr5h8SfDnx78F/Heo+IfAts+qaResztbQx+dhSd3lyRD5iFJO1l5wOoyQdK1/a8vdJkS38TeDbiyn/iaKRoyfXEci/+zUxHXfHz4KaT4o8J6hq2laZHbeILJDcI9nFta4C8sjKo+ckZx3yBz2rqPgZrer658NdMfXbe5t9Vt91tL9rjZJHCnCuQwycrtye5BNc94d/ao8Ca9MkU9zdaPI/A+3wYTP8AvIWA+pxXrdvcRXcMc0EiTQyKHSSNgyspGQQRwQaBnOfFP/kmPi//ALA95/6IeuF/ZR/5JBa/9fc//oVd18Uv+SY+L/8AsD3n/ol68C+Fvxm0n4U/A2183F7rM9zObXT1b5m+YDc5/hX+eMDvg6Ae8fEf4laN8MdBbUdVlzIwK29pGcyXDj+FR6dMseB+QPh/hPwH4h/aJ16LxV40Mll4YjJNjpkZKiVOwX0Xpl+rduMEcX4Muk8XfGq1l+KqXK3V1Gj2dvdJ5UG5sNEjKekZBIA7tw2cmvs5EWNFVVCqowFUYAHpQIisbG302zhtLSCO2toVCRwxKFVFHQADoK8Q/aW+JGp6X/Zngvw40i63rO3zGhOJFjZtiop7F2BGewU+vHu9fNNnGNf/AGybs3Pzpp0OYUbkArbKB/485b60Adz8L/2cfDfgnToJtUs4Nc1tgGlnukEkUbf3Y0PAA/vEZ78dB6e2iac0PktYWphxjyzCu3HpjFXqKQzxP4tfs16H4p024v8Aw5ZxaNr8SmSJbUCOGdhztZRwpPZhjk85qX9mv4pXvjfQ7zRtbkZ9e0chHeXh5YugLf7SkFT+BPJNezV80eD418N/tgeIbK3G2K9ikZ1XpmSKOc/+PUxH0xXzX+yv/wAj58RP+u6/+jZq+lK+a/2Vv+R8+Iv/AF3X/wBGzUDPpSiiikAV81/tLXN14s+JfgzwJ9pa10+8MU8rL3aSVowcdyoRse7V9KV4r+0N8HdU8dNpniDw24TxBpY2rHvCNKgbcu1jwGVskZ/vHngUwPSfCfgHw/4HsYrXRtLt7NUGDKqAyufVnPzMfqad4q8C6F41sJrTWdMt7xJFK+Y8Y8xOMZV+qn3FfPtj+0d8QPBMAg8X+DZrryvla6aJ7RmA7k7WQ/8AAQBXT6P+2H4SvCq6hp+p6ax6sESWMfiGz/47QIofAPRtf+G/xN8SeEJ4L6bw4Q8trdyQt5RdSpVg2NoLI3OO6j0r33VNIsdcs3s9SsrfULRyC1vdRLLGxByMqwI4NZ3hPxtofjnTze6HqUOowKQH8skMhPQMpwyn6gVu0hnL/wDCrfBf/QoaD/4LIP8A4mvBviN4R0Kx/aY8F6Xb6Lp1vplxaRNNZRWkawyEyTglkA2k4UdR2FfUNfOvxQ/5Ot8B/wDXlD/6NuKaA9i/4Vb4L/6FDQf/AAWQf/E1q6J4Z0fw0sqaRpNjpSykGRbK2SEOR0J2gZxk/nWnRSA+Z/j1ZzfC34teHfiJp8bfZbmQQ3yoPvMq7WH1eLIHuhNfSNjeQ6jZwXVtIs1vPGsscinIZWGQR7EGuW+LHgdPiF4C1XR9oNy8fm2rH+GZeU+mT8p9mNcF+yr42fXvA8ugXjMNR0OTydj/AHvJYkpn/dIZfYKtMD22vAf2r/F066PpPgvTd0uo61OhkiQ/MYwwCL/wKTGP9w173JIsSM7sERQWZmOAAO5r5p+E0L/GL466344uELaTpJ8uxDDgnBWLg+ihnPozCgR7v8P/AAjB4D8G6Vodvgi0hCyOBjfIeXb8WJNeG/tqf8gnwr/13uP/AEFK+lK+av21P+QT4V/673H/AKClAH0rRRRSGFFFFABRRRQAUUUUAFFFFABRRRQAV8+/sZsP+EF1tc/MNSyR/wBskr6Cr55/Y3tZrXwv4hE8MkLNeIQJFK5+T3pgM/ac8P3XhfXPD3xH0ePF3p86RXeOjAHMZb2PzIT6Mor1vVPiTpen/DWTxksgew+xi6iXPLMwG2P6liF+tbHizw3aeMPDeo6LfDNtewtCxHVSejD3BwR7ivjLT9N8X6w1h8I5YpI7S31hzJOqNgKCdxzjBQfvJB67vYUCPbf2XPCt1Jpmr+ONWzLquvzsUkcYIiDEsR6Bnzx6ItYP7VH/ACPfw7/67t/6Nhr6J0vTbfRdNtNPs4xFaWsSwRRj+FFAAH5Cvnv9qO1nuPHPw9aKGSRVnbcUUkD97F1oDofR9fNf7YX/ACFvh/8A9d7r/wBCt6+lK+b/ANru1nudU8BGGGSULNc7tik4+a364oQM+kK+df20P+RV8O/9fr/+gV9FV88/tkWs114X8PCGGSYi8ckRqW/g9qEDPoavM/jl8JIvid4bD2m2DxBYZksbjO3cepjY+hxwexwemQfTKKQzyD4A/FyXxtp0ug66Wg8VaUPLnjm+V51U7S+P7wPDe+D345T9lP8A5Gn4l/8AX7D/AOjLmrvx9+G2oaTq1v8AEfwgGh1vT2El5DEufOQDHmYHXA+Vh3X6HOV+yC1zcal47vLm2e2e6ltZtrKVGSbgkDPpmmI+kq+a/wBm7/ksHxI/67yf+lD19KV84fs52s1v8XviK8kMkaPPJtZlIB/0h+lAH0ZMzRxOyrvZQSFHf2rz34O/GS0+L1pqUsFg2my2MiK8LzCQkMCQ3AGB8pH4V6LXy54u8D+LvgT4+vPFvg60bU9BvGZ7izRC4jVjuZHUc7QeVcdOh75Bn0/NClxG0cqLLG3VXGQfwrhvGHwP8G+M7SaO50S1tLlwdt5ZRiGVW/vZXG7/AIFkV5zpv7ZfhqS3U6hoerW1zj5o7YRTID3wzOh/SsXxR+1JqnjKKTRvAfh6++3XK7FupF3zIDwSsaZAP+0WwPSgRd/ZB1C8tJvF/h2W4+0WlhPG8XPAYl1cj2OxT+HvX0hXk/7PPwluPhh4ZuZNSKnWtTZJLhFORCqg7I89yNzEkcZOOcZPrFAwr5s/Zv8A+SwfEj/rvL/6UPX0nXzh+znazwfF74ivJDJGjzybWZSAf9IfoaBH0fRRRSGfNdl/yenf/wDXEf8ApClfSlfJPjvxXP8AD39qDWPER0m41KGGONPLhyu7daRrw2D0J/Sus/4a9/6kjUP/AAI/+10xH0VRXzt/w17/ANSRqP8A3/8A/tdd58JfjV/wtPUNQtf7AudH+yRLJvuJNwfJxgfKKBnS/FL/AJJj4v8A+wPef+iXrxr9mH4feGvE/wANZLzVtCsNSuvt8qCa5t1dtoVMDJHTk/nXs3xQRpPhr4tRFLM2kXYCqMknyX4rz39ku3ltvhXIk0bxP/aMx2upB+6nrR0A7j/hTngb/oU9I/8AARP8K5P4mfAPwfq3g/VGsNFtdK1G3tpJre4s18rDqpYBgOCDjByO/Feu1Dd2/wBqtZoDgCRGTkZ6gikB43+yb4iudc+GD211K0zadevbRFjkiPajqM+xZh9AK9K8e+LF8C+EdS157VrxLJBIYEbaWywXrg465/CvEf2O3m0618U6PeQSW11FPFMEkUgkYZWx9Coz9RXv2vaLa+JNFv8ASr1N9pewvBKoODtYEHHoeeDTAyfhz44t/iN4Psdet4DapdbwYGcOY2VypBOB6Z/EVu32n2upQmG7tobqI9Y5ow6/ka+U9JvvHH7Lep3tpcaW2u+EZpjKJkBEfYbw4B8tyAAVYYOOPWu5j/bJ8ImAF9I1pZscosUJXPpu8wfyoEWPjt8DfCc3gfWNb0/TIdH1Owga5WSyURxybeSrIPl5GeQAc4+lbn7Mev3mv/CWwN7I80lpNJaJJJ1ZFIK898Bgv/Aa8k8YfFnxZ+0Ch8MeENBntNLmcC5nZsllBBxI4+WNehI5JwOex+ivhp4Hh+HfgnTNCikEzW6EzTAYEkjEs7fTJOPYCgDqa5f4pf8AJMfF/wD2B7z/ANEvXUVzHxQVpPhn4tRFLM2kXYCqMknyXpDPOf2Rf+SUSf8AYRm/9BSvba8W/ZLt5bf4VyJNG8T/ANozHa6lT91Oxr2mmwCuG+NHgQfEP4eanpiJvvUX7TZnHImTJUD/AHhlf+BGu5opAeO/sv8Ajo+LPh3Hp1y5OoaKwtHDdTFj90fyBX/gFcRoOPjd+0fd6o377w/4ZAWHPKOyMQn/AH1Jvf6JisD4nx638Efih4gu/D8Ex0/xJYyMnlKSIpH+8Rx95Hyw9A4Fez/s5+Aj4F+G1n9oi8vUtSP225z1XcBsT8Fxx2JamI9Rrgfjt4fk8TfCbxHZQoZJ1txcRqoyxMTLJge5CEfjXfUmKQzyH9lvxZB4i+FlnYiQG80l2tZkzyFLFo2x6FTj6qa9fr5k8ZfCrxZ8HvGU/i74eRNeabMS0+lxqXKAnLIYxy8eem35l/DNaul/tj6NHH5Wu+HtTsb5PleO12Sru/4GyEfSmI+hq8H/AGuvFUGm+ArbQUcPfapcofKHJEUZ3Fv++tgHrz6Vm6x+2FYXSC38M+G9Q1DUJOEW8CoAe3yxly30yPrUfw2+D/ibxz41i8c/EUMkkRV7XTZRhsqcpuT+BFPO08k8nvkA9m+GPh+Xwv8AD3w9pU67Li2so1lXH3ZCuXH4MTXUUUUhhVHWtS/sbR7/AFDyjP8AZbeSfy1OC+1S2B9cVepkkazRsjqHRgVZWGQQeooA4n4R/FK2+LHh241S3s209oLlrd7d5A7DCqwbIA4O79DXaXFvDdxGKeJJo26pIoYH8DXyteeHfGX7NPjC/wBV8P2EmteErxsvEoZlVASQJMZKMuSA/Q598V11l+2X4Ukt1a70bWIJ/wCJIUikUfRjIpP5UxHZfET4D+DvFmi3zLpFtpWoLEzxXljGIirgZBYLgMPXI/LrXG/sd+ILzUvBerabcSNJBp90v2csc7FdSSg9gVJ/4Ea5jxd+0Tr/AMVLWbw34F8PXkb3i+TNcH55gjcEAL8sYIzlieBnpjNexfAv4Yt8LfBKWNyySapdSG5u2Q5VWIACA9woA/Ek0AbvxT/5Jj4v/wCwPef+iHrwn9lf4Q6PqWkxeMtSUX12s7x2tvIv7uEoR+8x3bPTsOvXke7/ABQRpPhp4tRVLM2kXYCqMknyX4rh/wBlaGS3+EdqksbRP9rnO11IP3vejoM0fjp8H4Pil4d32wWHX7JS1nP039zEx9D2PY89Mg87+zx8YJ/EcL+EfEjNB4n03dEv2jKvcInBBz/y0XHI6kDP96vcK8G/aF+Et5dTxeO/Cu+38RacVlnS3HzTKnSRR3dQOR/EvHbBBHvNfMfjK6X4a/tWadrl2fI0zWIkDynhQGj8kknthlVj9c16/wDB34mL8TPC6XM8BstXt8R3tqylQGxw65/hbnHpyO1M+Mvwntfix4ZFo0i2uqWpMlldMCQjEDKtj+FsDPpgHnGCAegUV8teH/jJ42+CMcWheOPD9zqGnQfure+DfNtHQLJysgxjAJBHc9q6tv2yPB3l5Gla4ZMfd8mHGfTPm/0oGe7ySJDG8kjKkagszMcAAdST6V8z/BG4/wCFhftCeLfF0CltOgR1ikI67iI4vpmNGP4VQ1z4kePf2hI30TwpocmkaDMfLubt3OHXOCHlwAB1yi5J5HI4r3j4U/DWx+FvhWLSrVhPcM3m3V0VwZpD39gBwB/UmgR2VfNf7K//ACPnxE/67p/6Nmr6Ur4w+HPxOn+EfjHxfPL4fvNUW/uSq+WTHt2yOc/dOc7v0oA+z6K+dv8Ahrz/AKkjUP8Av/8A/a6P+GvP+pI1D/v/AP8A2uiwH0TXnH/C5rdfjE3gGTTJI5toZL5pgFf9yJcBcfVevUV1vg3xF/wl3hfTdZ+yvZfbIRL9nkOWTPYnA/lXkf7QXwh1nXdWsPGfhEsPEGnhQ8EZCvIEO5HTPBYZIIPUYHbBBnu1c5r3w78L+KEddU0DT7xmGDI9uokH0cDcPwNeJaB+12NLj+xeMfDd9Z6nD8srWaAFiO5jkKlT7ZP9Kn1r9sjSGg8vQPD+o3l6/wAsa3uyNdx6cIzlvoMUCOa0Xw8nwc/ae07R9FuJDpeooA1u7kkRyK3yMe+1lDDPPAr6ur5y+CPw38T+IvH03xG8aRSWt0wZrS3mXY5Zl2Btn8KKhIAPJ4PbJ+jaACvnX4of8nW+A/8Aryh/9G3FfRVfPPxMtZpP2p/AsywyNEtnCGkCkqP3tx3oQz6GooopAFfMvihf+FI/tG2WtriHQPEmVuD0VWdgJM/7r7JPoxr6arzD9ojwCfHnw3vVt4vN1LTv9MtgoyzFR86D1yueO5ApgUP2nPHR8I/DiextnI1HWSbOIL1EZH71v++Tt/4GK6L4J+Ax8O/h3pumyRhL6UfarzjB85wCQf8AdAVf+A14B8MYta+NvxI8NS6/bSLp3hqxj3+YpxMyH5Scj7zttJHohr67oEFfNX7an/IJ8K/9d7j/ANBSvpWvm/8AbMtZ7rS/C4hhkmKzXGfLUtj5U9KEDPpCiiue+IHiK58J+C9X1izgW6urOAyxwuCQ5BHBxzSGdDRXH/CXxndfEL4faVr95BDbXF55u+KDOwbJXQYySeiiuwoAKKKKACiiigAooooAKKKKACiiigAooooAKKKKACiiigAooooAKKKKACiiigAooooAKKKKAM2+8N6Tqkha80uyu3Jzunt0c5/EVatbG20+MpbW8VsnXbCgUfkK8s+KfinxNqvjLRvBfgy4awvZP9L1LU/KDpbQ9AvzAjJ646/cGeTXqlnbta2kELzSXLxoFaaXG9yByxwAMn2FAE9FFFABRRRQAUUUUAFFFFABRRVPVrKXUNNuLaG7msJpEKpdQbS8TdmG4EHHuKALlFfP/wDwuXxb8NV1Pw54o0e61/X4z/xKb+1gxHfKzYTeF6Yz254x15Ppvwv0rxRZ6H9r8Xaq99q92fNa1VEWK0B5Ea7RyeeSSemB6kA7OiiigAooooAT9ay5PCuiTTiZ9HsHmGcSNaoW5684rVooAjhgjt4ljhjWKNRhUQAAfQVJRRQAUUUUAFFFFABRRRQAUUUUAFFUdasJ9T0q5tba+m024kQiO7gCs8TdmAYEH6GvCl+NXi7wDbah4Z8R6Hc614riYJpl5bQ/ub5XbCO23HT/AGRk9DtIJoA+g6o3+h6dqv8Ax+2FrecY/wBIhV+PTkVz/wANdH8SaZoCy+K9XfVNYuSJZIwiLFbZ/wCWa7QM4zyfy469dQBTsNJsdLUrZWVvZrjGIIlQYHbgVbpaKACiiigAooooAKzLrwzo99N51zpNjcS7t3mS2yM2fXJHWtOigCG1s4LGPyreGO3i67IkCr+QqaiigAooooAKKiuLiO1t5JpnEcUal3ZuiqBkn8q8m+FOteLfiF4o1TxPe3lxpvhEStFpmlNEqtMB8vmMSu4DjPXliey8gHr1FJS0ANeNZFKuodTwVYZBrLXwnoiT+cujaeJsY8wWqBvzxWtRQA1VWNQqgKqjAAHSnUUUAFFFFABRRRQAUUUUAVL3S7PUlC3dpBdKOgniVx+oqPT9B0zScGx060s+w+zwKn8hV+igAooooAKKKKACiiigAooooAKKKKACiiigArK8UardaH4fv76ysJdUvIIi0VnCDumbsowD3rVooA4X4I+F7/wX8LdC0jVIxDfwJI8sasG2F5XkCk+oDgH3BruqKKACiiigAooooAKKKKACiiigAooooAKKKKACiiigAooooA+XNc/aA8W+GfihqyXMsc/hPTdXFlcRrboGSNy+0bgM5CxuRzztxX0/DKk8SSxsskbqGVlOQwPIINfNHhnwfF8QPGHxs0CXaDc3CNC7dEmV5TG/4Hr7Eiu6/Zn8ZT654Ll8P6lmLWfD0pspon++IxkJke2GT/gHvTEew15D+0D8U9T8C2el6Z4dKnxBqDtIMoHEcCAl2IPHP8lb0r1qaZIIXlkdY40UszMcAAckmvnHwvG/xM1T4i/EW5VmsYLC50zR1kH3YxE25x6cH85HFAz1L4FeLtT8c/DbTtY1eZZ76aSZXkWMICFkZRwOOgFZXxP8e6z4Z+JfgHR9PuEisNXuWju0aJWLqHQcEjI4Y9Kj/Zb/AOSMaR/11uP/AEc1YXxu/wCS0/Cj/r8f/wBGRUdRHu1FFFIYVHPcR2sEk0rrFFGpd3Y4CqBkkn0xUlePftKeKriz8K2fhXSjv1rxLOtlFGpwfKJAc/iSq/Rm9KAOJ8NftBeJbvxvp2p6kiw+AtW1GbT7RmiVWTGAjFuvVlznj7/pX0vXlfjb4N2t98ER4QsYw9xp1sslo4GC1wgLFvq5Lg/75rR+BPjw+P8A4dWF1O5fUbT/AEO83fe8xAPmP+8pVvqT6UwPQ6+cfDvir4s/ELxH4pt/D+u6RaWmkahJbbL6AA7d7hQCsbZ4XvX0dXhP7Nf/ACM3xO/7DJ/9DloETtofx4h2uPEXhq4weUEZGf8AyCOPxqg3xq8c/DXULeL4i+G4TpMziMatpeSFPqQCQf8Ad+U4BODXv1YvjLwzbeMvC+p6Ndorw3kDR/MM7Wx8rD3DYI+lAzSsL+31Sxt7y0mS4tbiNZYpozlXVhkEH0Irxz42eOPGOjeO/C/h3wne21pNq0bj/SolZS4bgklSQMelH7JOvS6t8LGtJm3HTr2S3jySfkIWQfq7flWX8atStNG+Ovw4vb65jtLSFZGkmmYKiDd1JPSgRZ/sj4+/9BvQP++F/wDjVL/ZHx8/6Degf98L/wDGq9E/4XH4G/6GzSP/AALT/Glj+MHgiSRUTxXpLOxwFF2mSfzoA3fDcepxaBp6azJFNqywKLuSHhGkx8xXgcZ9q8guNJ+PBuJTDregiHcdgaNc7c8f8sq9yopDPCf7H+Pn/Qb0D/vhf/jVcJrHxO+L+leNofCcOrabqutybQYdPt43EZPOHYoAMDk+g5Neq/G34wT+E2g8MeGk+3eMdS2xwxRqG+zhuAx7bj2B47njGb/wV+Ddv8NdMe8vmW+8UXwLXt8xLkZOTGpPOM8k9WPJ7AMR3+uXUljouoXEJ2yw28kiEjOGCkj+VfOPw/8AFXxp+JWgnV9J1nR0tRM0GLmBEbcoBPAjPHIr6J8T/wDIt6t/16Tf+gGvBf2YfiD4a8M/DV7PVtdsNOu/t8snk3M6o20qmDgnpwfyoA1/7I+Pv/Qb0D/vhf8A41XS/D3T/irb+IlfxdqelXWj+UwMdmoD7/4T9wcde9dB/wALj8Df9DbpH/gWn+NbHh7xlofi37R/YurWeqfZ9vm/ZZlk2bs7c46Z2n8jQBs0UUUhhXDfGb4gf8K38A32qRMv9oPi3skcZ3TNnBx32gFsf7NdzXgniBh8XP2gtP0df32g+EV+1XX917nIIX3+YIMH+5JQBs/A/wCJPiHXNa1zwv4zCR+I7EJcoqxqhaFlXIwvHG5T/wAD9q9irwn492svgPxh4X+JNjGxFnMLLUkjH+shbOCfwLrk9ynpXt9neQ6haQXVvIs1vOiyxyL0ZWGQR7EGmBPRRRSA83+IGk/E6+11ZPCGtaNp+leSoaG/QmTzMncf9U3GNvfsa81+IWufGj4beG31vU/EWhT2qSJEUtINz5Y4HDQqMfjX0lXjn7V//JILr/r7g/8AQqYjK0nT/jlrOlWWoQeJvDaQ3UCToskRDBWUMAcQHnBr0j4c2PjSwsbxfGmo6fqN00gNu2nqQqpjkH5F5zWn4D/5Efw7/wBg63/9FLW7SGfPWt+NPiZ4h+LviXwx4U1PT7a301UlVbyFOEKpn5tjEnLVf/sj4+f9BvQP++F/+NVl+G/FOkeFf2lvH0+salbaZBJbRxpJdShFZtsJwCe+Afyr1n/hcfgb/obdI/8AAtP8aYjz630n48C4iM2taCYdw3hUXO3PP/LL0r2q+kaGzuJEOGSNmB9wKwNJ+JnhPXNQhsdP8Rabe3kxIjgguVZ2IBJwAfQE1val/wAg27/65P8A+gmgZ51+zz441f4geAX1TWp0uLwXkkIdI1jG0KpAwBjua9OrxL9kT/klEn/YRm/9BSvbaACvIviv8cJvC2tw+FfC2nf274suAMQ4LRwZGRuAOScc4yAByTXq93dJZ2s1xJxHCjSMfYDJrwb9lXSf7atvEnje/UTavqd/JF5jc7E4dgvoCz4/4AKAJLfwL8bPECC41LxtZ6KzfMLW1jUlP9k7UA/8eb61U1PWvjJ8JIzqOrPZeNNBiG6cwqFkiQdSSFVh9cMB3xX0NTWUMpBAIIwQe9AHO+APHml/Ebw3BrGlSExP8kkL8PDIAMow9RkfUEGuD8UfEbXPA/xu0bStTuY38Ja3H5dtuiVTDNwuN4GT8+3r2k9q5r4SWg+Hv7QXjLwjbHy9JuoBe28IPyqfkdVUegWV1/4CK7T9orwK3jT4c3clqpOqaWft9qyfeO0fOo78rnA9VWgR6jRXFfB3xyvxC+Hul6szq15s8i7A/hmThuO2eGHswq98SfGUXgHwRq2uSbS9tCfJRv45W+VF/FiM+2TSGcNbfETXfFXx6m8N6LcxxeHNHh3ak3lK5kkHVQxHHzMq4/2GNO+Nni7xh8N7zTvEmlyJf+F45ETUdPaFd8fONwfGQGBxns2OoOAn7M/guXw74EOs36sdY1+T7bPJIPn8s58sH6gl/wDtpXq2oafbatY3FleQpcWtxG0UsMgyrqRggj0IpiK3h3xBY+KtEstW02cXFjdxiSOQeh7EdiDkEdiCKTxH4gsfCmh3uralMLeytIzJI564HQAdyTgAdyQK8J8I3lx+zv8AEQ+FtTmd/BetymTTbyQ8W8pIG1j27K31VuOaTxPeT/tGfEVfDWmzMvgjQ5RLqN3EeLmQZG1T3zyq/wDAm54oA6/4JeLvF/xGuNS8R6qyWHhqWRk03T1hXcwB+8XxkgYxnuSegFd5438aaZ8P/Dd1rWrSmO2gGAijLyufuoo7k/4k8AmtexsbfTLOC0tIUt7aBBHFFGMKigYAA9K8F+O0B8c/GLwF4ImLHTnBvrmNc4kXL5HHfbC4z23mgZFpvij4v/F9ft+gLZ+DfD7nME1yoaSVexyysW+oVQfU1cuPAPxq0KM3Gm+ObPV5F5NrdRAb/YFkI/VfrXu8MMdvDHFFGsUUahURFAVVAwAAOgqSgR5J8IvjZP4w1i68L+JdO/sXxZZg74MFUmx1Kg8ggYOMnI5Bx077x3qlxofgfxFqVm4ju7PTri4hZlDAOkTMpwevIFc74s+Elt4k+IWgeLoL99N1DSyBII4g32lA2drHIxwXXPPDe1a/xS/5Jj4v/wCwPef+iXoGZvwS8Vaj41+GOja1qsqz39z53mOqBAds8iDgcDhRXdV85/A345eCPB3wt0TSNX1v7JqNv5/mw/ZJ327p5HHzKhB+VgeD3rvP+Gmfhr/0Mn/kjc//ABugRF8avHus+DNc8D22lXCQxapqQtrpWiV96boxgZHHDHpXqtfL/wAXvij4Y+Iniz4eReHtT/tB7XV0aYfZ5Y9oaSLH31Geh6V9MaheLp9jc3TglII2lYD0UE/0oA8o+KnxwuPDuvReE/CWm/294rmwDHyY7fIyNwHU456gAHJPasS38B/GrXk+0al43tNHkbkWtrGDs9jtQD9T9aZ+yno/9qaf4g8a6gvnavqt9JH5zDJVBhm2n0Lsc/7g9K99oA+eNT174x/CKM6jq5s/GmgxHM7QKFljTuSVVWH+8QwHevZPAPjvS/iN4bt9Z0mQtBIdkkT/AH4ZB1Rh2IyPqCD0NdBJGs0bI6h0YYZWGQR6Gvn74N2v/CA/Hrxv4Ntty6VNEL6CP+FD8jAD22zFf+ACgDo/EXxG13wT8ctK0fVbiOTwnrcey0YxKphm4XG8cnD469pR6V7DXlf7R3gdvGHw5ubm1Vv7U0c/b7Zo/vYUfvFB68rkjHdVrovhH44T4hfD/StY3Brpo/KulH8MycPx2yfmHswoGdlXj2n/ABE13xd8eLvw9o1zHF4a0WHOoP5KsZJRkFQxGQdzBcD+41dv8TvGkXw/8DatrblfNgi226n+OZvljGPTcRn2BNcb+zT4Kk8N+AV1a+3Pq2vP9unkk5bYc+WCe+QS31c0AM+NnjLxf8NNQ03xHp7pf+FBIseoWJhXfHk43B8ZAbPB7MB2OK9O0DXrHxPotnqumzLcWN3GJYpF7g9j6EHII7EEVPqWm2usafcWV7AlzaXCGKWGQZV1IwQa8A8GX11+z18RW8IatM8ng/WZDLpV7Mflgcn7rHt1Ct77W4BNAHuviXxHYeEdCvdX1OYQWNpH5kjd/QADuSSAB3JFec/BHxV4w+Icl/4l1iRLHw5M7JpunLCu9hu++XxkgYx7nJ4AGeP8RT3H7R3xGGgWMsieBdCl3311GcC7mBI2qfzA9BubuBX0HZ2cGnWcFrawpBbQIscUUYwqKBgADsABQBPRRRSAKKKKACiiigAooooAKKKKACiiigAooooAKKKKACiiigAooooAKKKKACiiigDwn4I/8lo+K/8A1+J/6Mlql47/AOLOfHbSfFkZ8rQfEYNpqP8AcST5QWPp/A//AAF/Wug+EfhrVdH+LHxJv73T7i1sr66V7WeWMqkw3yHKnv1H512Hxd8CJ8RfAOp6OFU3ZTzrRm/hmXlee2eVJ9GNMRy37R3i650rwjb+HNJzJrfiSYWMEcZ+byyQHI+u4L/wM+ldAfCdv4F+DN9odtgx2ekTozgY3uY2Lv8AixJ/GvL/AIK+DfFnibx1aeI/HFhcWq6Dp8dlp8d1GUMj4I8zB6kDcSfVl9K9z8ZWst74P1y3gjaaeWxnjjjQZLMY2AAHqSaAPP8A9lv/AJIxpH/Xa4/9HPWF8bv+S0/Cj/r8f/0ZFXV/s66HqHhz4U6XYapZzWF5HLOXgnQq6gysRkH2IrlP2gtL8Q/8Jx4G1zQ9Butd/smSSaSK3QkZDRkKxAOM4P5UdQPdqK8J/wCF3/Eb/ok9/wD9/JP/AI3S/wDC7viN/wBEov8A/v5J/wDG6BnuhIUZJwK+T59Y8a/Eb4v3/jPwbodvr1josjWFkb2VFhTCkFwDImSdzN143D2r234vatr8fwvuRomlXV1rWpQrbiC2jZ3g3r+8Y4HG0bgD6kVqfCbwOnw88A6XowA+0pH5t0wx80zcvz3wflHsooEeb/8ACX/H7/oSNB/7/p/8lVy3wo1LxJ8NfjFLZeLNJh0KHxcWkSC3dXgFwGJUph3xksy7c5+de2K+oa8v/aE8A3PjbwR5+lxu+vaTMt5ZGH/WEgjcq+5HI91WgD1CvCf2a/8AkZvid/2GT/6HLXrfgvVr7XPCumX2p2UunajLCDc2syFGjkHDcHtkEj2Ir548I6p46+F/ijxk1l4A1DWbfVNTknSbDoNod8EYU5BDUAfUVZviLXLfw1oOoardMEt7OB53JPZQTj6np+NeN/8AC6viRL8kfwqvFduAzyvtB9/kH86x9S8I/FX43yRWXidLfwj4ZEivLbQEGSUA5HyhmJI4+8VUdcEgUAbf7IOky2PwxuruVSq3uoySRehRVRM/99K4/Cs/45aLZeIvjf8ADvTdRgW6sbhZElhYkB13dOOe1e5eH9BsvC+i2WladCLextIxFFGOwHcnuTySe5JNeL/HbT/Edt8TPB3iHQ/D13ry6ZG7vHboxXdu4UsAccUdRnaf8M8/Dv8A6Fi3/wC/sv8A8XTo/wBn74fQyJInhq3V0YMp82Xgj/gVcb/wu74jf9Eov/8Av5J/8bpP+F3fEb/olF//AN/JP/jdAj3avNPjR8Xo/hxpsVlp8f2/xRqHyWFiqlzknG9gOcZ4A6sePUjq7XWtUuvA66q2ltbaw1ibj+zXySs2wkRHoT83FfMHguXx74d8ZX/izV/h5qniLX7lj5dxcB41tweCEXYccfKPQcDvQB7P8Ffg/J4P8/xH4il/tHxfqWZJ7iT5jbhuSin+8f4iPoOBz6vXhX/C7viN/wBEov8A/v5J/wDG6P8Ahd3xG/6JRf8A/fyT/wCN0Aex+J/+Rb1b/r0m/wDQDXzv+zb8J/CXjT4dyahrWjQ394L6WLzXdwdoVMDhgO5r6L8QwvcaDqcUSGSWS2lVEUZJJQgAV8zfCfxN8Qvhb4WbRY/hvqOoqbh7jznDxn5goxjYf7tAHsn/AAz18PP+hYt/+/sv/wAXXReEfh54d8B/a/7A0yPTftezzvLdm37d237xPTc3515b/wALu+I3/RKL/wD7+Sf/ABuuk+HvxM8YeKfES2OteA7rw/ZGJnN7M7lQw6Lyg6/WgD1GiiikM5f4meNIvh/4I1XXJNrSW8WII2P35W4Rf++iM+wNfO/wps/jD4P0e4vtE8I6dqC60630l7qM6edLuGVyPPTA5JwRnLGvRfjD4Y1j4mfELwv4Z/s+6XwpayfbdQvdhEUjAH5A3rtBXjvIfSvaVVY1CqAqqMBQMAUxHzn4qufjh4y8O3+i6j4G0NrO8iMUnl3CBl7hlJuTgggEcdRXT/sy+Kru58MXvhPV1aDWvDc5tXhc5bysnbz0O0hl44wF9a9nrxbxd4X1fwj8c9F8X6Fptzfafqsf2PWI7VC2wfKvmMB2xsb6xn1oA9pooopDCvHP2r/+SQXX/X3B/wChV7HXln7Segal4m+F9xY6VYz6heNcwsIbdC7EBuTgUAdt4D/5Efw7/wBg63/9FLW7WN4NtpbPwfoVvPG0U8VjBHJG4wVYRqCCPUGtmgD5t0fwRofjr9pLx5aa7p8eo28NvHLGkjMArbYRn5SOxNem/wDDPXw8/wChYt/+/sv/AMXXmOp3HjLwD8cfFviDSfBd9r9pqCRwRvGrKhASMlgwU55Uit3/AIXd8Rv+iUX/AP38k/8AjdMR6BoPwX8F+GdWt9T0zQYLS+tyWimWSQlSQQerEdCa63Uv+Qbd/wDXJ/8A0E14tb/Gr4hy3ESP8K76NGYKz+ZJ8oJ5P+rr2rUEaSwuVUFmaJgAOpODQM8a/ZF/5JTJ/wBhGb/0FK9tr5W+E/ib4hfCzws2ixfDfUdRU3D3HnPvjPzBRjGw/wB39a7T/hd3xG/6JRf/APfyT/43QI9s1CzGoWFzascLNE0RPswI/rXh37JOpC18L694bucQ6rpeouZoG4YKwC9PZkYH8K7f4Z+PvE/jC+vYde8H3HhmGGNXilmZiJWJwVGVHTrXJfEz4Q6/pvjA+Ovh7cJb62w/0zT2IVLr1Iz8pJ4ypxkjIOaAPcKK8P0v48+MIY/J1n4Wa/8Aao+Hk0+3leN29QCnA/4EfrWZrXjv4qfExX0fw94PuvCFtMCk2o6nujkVSOSpZV29f4QzehFAB8PbhPGf7T3i/W7XEmn6bafZBKuSDINkfXvnZKR7D8a+gsdjXFfCb4X2Pwr8Lppls/2m7lbzbu6YYMsmMcDso6Af1JrtqQz59+GYPwk+OGveCpP3Oi62Pt2lg8KrcnaPw3p7mNfWn/Gp3+J3xS8M/Dq2cmyt3GoaqVP3VxkKfQ7M495VroP2iPA+p65pej+IvDtvJP4i0K7SaFIVy8iFhkADk4YKfpu9ah/Z/wDBur2954j8Y+JrOSz1/WrlgIJl2vFCDnGDyATgY9EWmI9hhhS3iSKJFjjRQqqowFA4AA9KkoopDPNv2htFs9Y+EevtdwLK1pF9pgY9Y5FIwwP0JH0Jp37PekWmk/CPw+bSBYDdQ/aJmUcySMeWJ7nAA+gA7Vq/GHTLvWfhj4jsbG3ku7ye0ZI4Yl3M5yOAKPg9pl3o3wx8OWV9byWl3BaKkkMq7WRsngimI7Kvn74xXS+Df2gPh/4ou28rT5IWsHmP3U5kVifQYuM/QH0r6Brkfih8ObD4n+FJ9HvT5MmfNtrlRkwygEBsdxyQR3BP1pDOuor540Lxf8U/hLHHomteE7jxlp8A8u2v9N3ySbB0yVViQB03KD7mtHWPjp45vkFr4f8AhfrUF3L8q3GqW8ixofUjaB+bimI7Hx98Xl8HeNPDfhiz0v8AtfU9XkCsgufK+zoWCq5+Rsj757cIa3fil/yTHxf/ANge8/8ARL1wXwh+Deq6T4hufGnjS7GoeKroEJGGDLagjB5HG7Hy4XhRkDOePQ/iNZT6l8PfE9pawvcXNxpd1FFDGMs7tEwVQO5JIoGeZ/s8+AfDGtfB/QL3UfDmk395J9o33F1YxSSPi4lAyzKScAAfQV6N/wAKt8F/9ChoP/gsg/8Aiaw/2ftFv/D3wi0HT9TtJrG9h+0eZbzoVdc3EjDIPqCD+NeiUgPnT48eE9D8NeKvhs2kaNp+lNLrCiRrK1jhLgPFgHaBnGT+dfQOqWf9o6bd2m7Z58LxbvTcpGf1ryb4+eGdV8QeIPh9Npun3F7FZ6qJbloELCJN8R3NjoOD+Vex0wPCP2StW2+D9X8O3P7rUtJ1BxLA3BVWA/8AZ1cfgK93rw74kfCPxFo/jRvHXw8mji1eT/j906QgJc9NxGeDuwMqSORkHNLpnx58Xwx+Vq/ws8Qfak4aSwt5XjY+oynA69z9aBHuFfPvwyuv+Ey/aW8ba/aP5um2VqLJZF+6WHloMHuCYpDmo9b8b/FX4pRyaNoPg+58H2k/7ufUNT3RuqHrgsq4H+6rN6EV6l8KPhlY/CvwqmlWshubiRvNurtl2maQjGcdlAAAH9STQB2RUMCCMg9vWvn/AOFefhL8avEHgaU+XpGrj7fpYboDgnaP+AhlJ9YhX0FXj37Q3gfVNYs9E8T+G7aSfxFoV0kkSQrueSMsMjHfDBTj0LetAzB+Mjt8Ufix4b+HluzNp1ow1DVdpwAMZCn0ITge8or3yONYo1RFCIoACqMAAdhXj/7P3gzVrOTxD4u8S2ktpr+t3THyZxh4oQc4x2BPb0Ra9joAK8v/AGlNKtNS+D+uSXMCyyWgjngdhzG/mKu4H6MR9DXqFcL8cNJvNd+FXiGx0+2lvLyaJBHBCpZ3IkU4A+gNICn+z3pdppfwi8PfZYFhNzB9omKjmSRicsT3PAH0AHavRq434Pabd6P8MfDllfW8lpdwWipJDKu1kOTwRXZ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B/9k="/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908" y="5549462"/>
            <a:ext cx="3701478" cy="840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255" y="5060731"/>
            <a:ext cx="3090041" cy="1328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878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30398" y="3051313"/>
            <a:ext cx="6350467" cy="211504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de-DE" sz="3400" dirty="0" err="1">
                <a:solidFill>
                  <a:srgbClr val="C65094"/>
                </a:solidFill>
                <a:latin typeface="Bahnschrift SemiLight" panose="020B0502040204020203" pitchFamily="34" charset="0"/>
              </a:rPr>
              <a:t>Good</a:t>
            </a:r>
            <a:r>
              <a:rPr lang="de-DE" sz="3400" dirty="0">
                <a:solidFill>
                  <a:srgbClr val="C65094"/>
                </a:solidFill>
                <a:latin typeface="Bahnschrift SemiLight" panose="020B0502040204020203" pitchFamily="34" charset="0"/>
              </a:rPr>
              <a:t> </a:t>
            </a:r>
            <a:r>
              <a:rPr lang="de-DE" sz="3400" dirty="0" err="1">
                <a:solidFill>
                  <a:srgbClr val="C65094"/>
                </a:solidFill>
                <a:latin typeface="Bahnschrift SemiLight" panose="020B0502040204020203" pitchFamily="34" charset="0"/>
              </a:rPr>
              <a:t>practice</a:t>
            </a:r>
            <a:r>
              <a:rPr lang="de-DE" sz="3400" dirty="0">
                <a:solidFill>
                  <a:srgbClr val="C65094"/>
                </a:solidFill>
                <a:latin typeface="Bahnschrift SemiLight" panose="020B0502040204020203" pitchFamily="34" charset="0"/>
              </a:rPr>
              <a:t> NEC Germany</a:t>
            </a:r>
            <a:endParaRPr lang="sl-SI" sz="3400" dirty="0">
              <a:solidFill>
                <a:srgbClr val="C65094"/>
              </a:solidFill>
              <a:latin typeface="Bahnschrift SemiLight" panose="020B0502040204020203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2400" spc="0" dirty="0">
                <a:latin typeface="Bahnschrift SemiLight" panose="020B0502040204020203" pitchFamily="34" charset="0"/>
              </a:rPr>
              <a:t>Franziska Bopp</a:t>
            </a:r>
            <a:endParaRPr lang="de-DE" sz="2400" b="0" dirty="0">
              <a:latin typeface="Bahnschrift SemiLight" panose="020B0502040204020203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724712" y="5166360"/>
            <a:ext cx="7562903" cy="825649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</a:pPr>
            <a:r>
              <a:rPr lang="sv-SE" sz="2000" spc="0" dirty="0">
                <a:solidFill>
                  <a:srgbClr val="C65094"/>
                </a:solidFill>
                <a:latin typeface="Bahnschrift SemiLight" panose="020B0502040204020203" pitchFamily="34" charset="0"/>
              </a:rPr>
              <a:t>Bopp@bibb.de</a:t>
            </a:r>
            <a:endParaRPr lang="en-GB" sz="2000" spc="0" dirty="0">
              <a:solidFill>
                <a:srgbClr val="C65094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98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4539" y="1262219"/>
            <a:ext cx="10515600" cy="1423126"/>
          </a:xfrm>
        </p:spPr>
        <p:txBody>
          <a:bodyPr>
            <a:normAutofit/>
          </a:bodyPr>
          <a:lstStyle/>
          <a:p>
            <a:pPr marL="801688" indent="-801688">
              <a:buFont typeface="+mj-lt"/>
              <a:buAutoNum type="arabicPeriod"/>
            </a:pPr>
            <a:r>
              <a:rPr lang="en-GB" dirty="0">
                <a:latin typeface="Bahnschrift SemiBold" panose="020B0502040204020203" pitchFamily="34" charset="0"/>
              </a:rPr>
              <a:t>Online Video </a:t>
            </a:r>
            <a:r>
              <a:rPr lang="en-GB" dirty="0" err="1">
                <a:latin typeface="Bahnschrift SemiBold" panose="020B0502040204020203" pitchFamily="34" charset="0"/>
              </a:rPr>
              <a:t>Helpcenter</a:t>
            </a:r>
            <a:r>
              <a:rPr lang="en-GB" dirty="0">
                <a:latin typeface="Bahnschrift SemiBold" panose="020B0502040204020203" pitchFamily="34" charset="0"/>
              </a:rPr>
              <a:t> (DE/EN)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385FFF3-DCF6-4025-BF0C-A39CB7E3F0A4}"/>
              </a:ext>
            </a:extLst>
          </p:cNvPr>
          <p:cNvSpPr txBox="1">
            <a:spLocks/>
          </p:cNvSpPr>
          <p:nvPr/>
        </p:nvSpPr>
        <p:spPr>
          <a:xfrm>
            <a:off x="394539" y="2967247"/>
            <a:ext cx="10515600" cy="1423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1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marL="801688" indent="-801688"/>
            <a:r>
              <a:rPr lang="en-GB" dirty="0">
                <a:latin typeface="Bahnschrift SemiBold" panose="020B0502040204020203" pitchFamily="34" charset="0"/>
              </a:rPr>
              <a:t>2. 	Europass Mobility Award Ceremony in the European Parliament</a:t>
            </a:r>
          </a:p>
        </p:txBody>
      </p:sp>
    </p:spTree>
    <p:extLst>
      <p:ext uri="{BB962C8B-B14F-4D97-AF65-F5344CB8AC3E}">
        <p14:creationId xmlns:p14="http://schemas.microsoft.com/office/powerpoint/2010/main" val="3405727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4539" y="1044502"/>
            <a:ext cx="10515600" cy="1205058"/>
          </a:xfrm>
        </p:spPr>
        <p:txBody>
          <a:bodyPr/>
          <a:lstStyle/>
          <a:p>
            <a:r>
              <a:rPr lang="en-GB" dirty="0">
                <a:latin typeface="Bahnschrift SemiBold" panose="020B0502040204020203" pitchFamily="34" charset="0"/>
              </a:rPr>
              <a:t>Online Video </a:t>
            </a:r>
            <a:r>
              <a:rPr lang="en-GB" dirty="0" err="1">
                <a:latin typeface="Bahnschrift SemiBold" panose="020B0502040204020203" pitchFamily="34" charset="0"/>
              </a:rPr>
              <a:t>Helpcenter</a:t>
            </a:r>
            <a:r>
              <a:rPr lang="en-GB" dirty="0">
                <a:latin typeface="Bahnschrift SemiBold" panose="020B0502040204020203" pitchFamily="34" charset="0"/>
              </a:rPr>
              <a:t> (DE/EN)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15086" y="2491297"/>
            <a:ext cx="9538165" cy="3751847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GB" sz="2800" spc="0" dirty="0">
              <a:latin typeface="Bahnschrift SemiBold" panose="020B0502040204020203" pitchFamily="34" charset="0"/>
              <a:sym typeface="Wingdings" panose="05000000000000000000" pitchFamily="2" charset="2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FB42756-C35A-4720-8E90-91E60EDB67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820"/>
          <a:stretch/>
        </p:blipFill>
        <p:spPr>
          <a:xfrm>
            <a:off x="0" y="242836"/>
            <a:ext cx="12201282" cy="5884369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E1D978A7-973C-4DD8-A0E7-AD9A01FCE9F9}"/>
              </a:ext>
            </a:extLst>
          </p:cNvPr>
          <p:cNvSpPr/>
          <p:nvPr/>
        </p:nvSpPr>
        <p:spPr>
          <a:xfrm>
            <a:off x="8693544" y="180206"/>
            <a:ext cx="1490597" cy="96094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9533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4539" y="1044502"/>
            <a:ext cx="10515600" cy="1205058"/>
          </a:xfrm>
        </p:spPr>
        <p:txBody>
          <a:bodyPr/>
          <a:lstStyle/>
          <a:p>
            <a:r>
              <a:rPr lang="en-GB" dirty="0">
                <a:latin typeface="Bahnschrift SemiBold" panose="020B0502040204020203" pitchFamily="34" charset="0"/>
              </a:rPr>
              <a:t>Online Video </a:t>
            </a:r>
            <a:r>
              <a:rPr lang="en-GB" dirty="0" err="1">
                <a:latin typeface="Bahnschrift SemiBold" panose="020B0502040204020203" pitchFamily="34" charset="0"/>
              </a:rPr>
              <a:t>Helpcenter</a:t>
            </a:r>
            <a:r>
              <a:rPr lang="en-GB" dirty="0">
                <a:latin typeface="Bahnschrift SemiBold" panose="020B0502040204020203" pitchFamily="34" charset="0"/>
              </a:rPr>
              <a:t> (DE/EN)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15086" y="2491297"/>
            <a:ext cx="9538165" cy="3751847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GB" sz="2800" spc="0" dirty="0">
              <a:latin typeface="Bahnschrift SemiBold" panose="020B0502040204020203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0C70A01-DA87-430E-84DF-4A890B525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074"/>
            <a:ext cx="12166908" cy="599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1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4539" y="1044502"/>
            <a:ext cx="10515600" cy="1205058"/>
          </a:xfrm>
        </p:spPr>
        <p:txBody>
          <a:bodyPr/>
          <a:lstStyle/>
          <a:p>
            <a:r>
              <a:rPr lang="en-GB" dirty="0">
                <a:latin typeface="Bahnschrift SemiBold" panose="020B0502040204020203" pitchFamily="34" charset="0"/>
              </a:rPr>
              <a:t>Online Video </a:t>
            </a:r>
            <a:r>
              <a:rPr lang="en-GB" dirty="0" err="1">
                <a:latin typeface="Bahnschrift SemiBold" panose="020B0502040204020203" pitchFamily="34" charset="0"/>
              </a:rPr>
              <a:t>Helpcenter</a:t>
            </a:r>
            <a:r>
              <a:rPr lang="en-GB" dirty="0">
                <a:latin typeface="Bahnschrift SemiBold" panose="020B0502040204020203" pitchFamily="34" charset="0"/>
              </a:rPr>
              <a:t> (DE/EN)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15086" y="2491297"/>
            <a:ext cx="9538165" cy="3751847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GB" sz="2800" spc="0" dirty="0">
              <a:latin typeface="Bahnschrift SemiBold" panose="020B0502040204020203" pitchFamily="34" charset="0"/>
              <a:sym typeface="Wingdings" panose="05000000000000000000" pitchFamily="2" charset="2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BD16D93-27CC-4E0D-9CDE-E52BD7E14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63047"/>
            <a:ext cx="12216603" cy="58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49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4539" y="1286239"/>
            <a:ext cx="10515600" cy="1205058"/>
          </a:xfrm>
        </p:spPr>
        <p:txBody>
          <a:bodyPr>
            <a:normAutofit/>
          </a:bodyPr>
          <a:lstStyle/>
          <a:p>
            <a:r>
              <a:rPr lang="en-US" dirty="0">
                <a:latin typeface="Bahnschrift SemiBold" panose="020B0502040204020203" pitchFamily="34" charset="0"/>
              </a:rPr>
              <a:t>More videos planned: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15086" y="2491297"/>
            <a:ext cx="9538165" cy="3751847"/>
          </a:xfrm>
        </p:spPr>
        <p:txBody>
          <a:bodyPr anchor="t" anchorCtr="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spc="0" dirty="0">
                <a:latin typeface="Bahnschrift SemiBold" panose="020B0502040204020203" pitchFamily="34" charset="0"/>
                <a:sym typeface="Wingdings" panose="05000000000000000000" pitchFamily="2" charset="2"/>
              </a:rPr>
              <a:t>How to deposit signature and stamp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spc="0" dirty="0">
                <a:latin typeface="Bahnschrift SemiBold" panose="020B0502040204020203" pitchFamily="34" charset="0"/>
                <a:sym typeface="Wingdings" panose="05000000000000000000" pitchFamily="2" charset="2"/>
              </a:rPr>
              <a:t>How to invite participants, block and release </a:t>
            </a:r>
            <a:r>
              <a:rPr lang="en-GB" sz="2600" spc="0" dirty="0" err="1">
                <a:latin typeface="Bahnschrift SemiBold" panose="020B0502040204020203" pitchFamily="34" charset="0"/>
                <a:sym typeface="Wingdings" panose="05000000000000000000" pitchFamily="2" charset="2"/>
              </a:rPr>
              <a:t>accesess</a:t>
            </a:r>
            <a:endParaRPr lang="en-GB" sz="2600" spc="0" dirty="0">
              <a:latin typeface="Bahnschrift SemiBold" panose="020B0502040204020203" pitchFamily="34" charset="0"/>
              <a:sym typeface="Wingdings" panose="05000000000000000000" pitchFamily="2" charset="2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spc="0" dirty="0">
                <a:latin typeface="Bahnschrift SemiBold" panose="020B0502040204020203" pitchFamily="34" charset="0"/>
                <a:sym typeface="Wingdings" panose="05000000000000000000" pitchFamily="2" charset="2"/>
              </a:rPr>
              <a:t>Understanding status displays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spc="0" dirty="0">
                <a:latin typeface="Bahnschrift SemiBold" panose="020B0502040204020203" pitchFamily="34" charset="0"/>
                <a:sym typeface="Wingdings" panose="05000000000000000000" pitchFamily="2" charset="2"/>
              </a:rPr>
              <a:t>Create participants contracts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spc="0" dirty="0">
                <a:latin typeface="Bahnschrift SemiBold" panose="020B0502040204020203" pitchFamily="34" charset="0"/>
                <a:sym typeface="Wingdings" panose="05000000000000000000" pitchFamily="2" charset="2"/>
              </a:rPr>
              <a:t>Copy content to other Europass documents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spc="0" dirty="0">
                <a:latin typeface="Bahnschrift SemiBold" panose="020B0502040204020203" pitchFamily="34" charset="0"/>
                <a:sym typeface="Wingdings" panose="05000000000000000000" pitchFamily="2" charset="2"/>
              </a:rPr>
              <a:t>Forgotten password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spc="0" dirty="0">
                <a:latin typeface="Bahnschrift SemiBold" panose="020B0502040204020203" pitchFamily="34" charset="0"/>
                <a:sym typeface="Wingdings" panose="05000000000000000000" pitchFamily="2" charset="2"/>
              </a:rPr>
              <a:t>Text formatting</a:t>
            </a:r>
          </a:p>
        </p:txBody>
      </p:sp>
    </p:spTree>
    <p:extLst>
      <p:ext uri="{BB962C8B-B14F-4D97-AF65-F5344CB8AC3E}">
        <p14:creationId xmlns:p14="http://schemas.microsoft.com/office/powerpoint/2010/main" val="4274512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4539" y="1044502"/>
            <a:ext cx="10515600" cy="1205058"/>
          </a:xfrm>
        </p:spPr>
        <p:txBody>
          <a:bodyPr>
            <a:normAutofit fontScale="90000"/>
          </a:bodyPr>
          <a:lstStyle/>
          <a:p>
            <a:pPr marL="538163" indent="-538163"/>
            <a:r>
              <a:rPr lang="en-GB" dirty="0">
                <a:latin typeface="Bahnschrift SemiBold" panose="020B0502040204020203" pitchFamily="34" charset="0"/>
              </a:rPr>
              <a:t>2. Europass Mobility Award Ceremony in the European Parliament July 2022 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15086" y="2491297"/>
            <a:ext cx="9538165" cy="3751847"/>
          </a:xfrm>
        </p:spPr>
        <p:txBody>
          <a:bodyPr anchor="t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GB" sz="2800" spc="0" dirty="0">
              <a:latin typeface="Bahnschrift SemiBold" panose="020B0502040204020203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C71FD96-99CF-44FF-85C1-55FA8AED6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5311"/>
            <a:ext cx="12192000" cy="440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28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30398" y="3051313"/>
            <a:ext cx="6350467" cy="211504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de-DE" sz="3400" dirty="0" err="1">
                <a:solidFill>
                  <a:srgbClr val="C65094"/>
                </a:solidFill>
                <a:latin typeface="Bahnschrift SemiBold" panose="020B0502040204020203" pitchFamily="34" charset="0"/>
              </a:rPr>
              <a:t>Good</a:t>
            </a:r>
            <a:r>
              <a:rPr lang="de-DE" sz="3400" dirty="0">
                <a:solidFill>
                  <a:srgbClr val="C65094"/>
                </a:solidFill>
                <a:latin typeface="Bahnschrift SemiBold" panose="020B0502040204020203" pitchFamily="34" charset="0"/>
              </a:rPr>
              <a:t> </a:t>
            </a:r>
            <a:r>
              <a:rPr lang="de-DE" sz="3400" dirty="0" err="1">
                <a:solidFill>
                  <a:srgbClr val="C65094"/>
                </a:solidFill>
                <a:latin typeface="Bahnschrift SemiBold" panose="020B0502040204020203" pitchFamily="34" charset="0"/>
              </a:rPr>
              <a:t>practice</a:t>
            </a:r>
            <a:r>
              <a:rPr lang="de-DE" sz="3400" dirty="0">
                <a:solidFill>
                  <a:srgbClr val="C65094"/>
                </a:solidFill>
                <a:latin typeface="Bahnschrift SemiBold" panose="020B0502040204020203" pitchFamily="34" charset="0"/>
              </a:rPr>
              <a:t> NEC </a:t>
            </a:r>
            <a:r>
              <a:rPr lang="sl-SI" sz="3400" dirty="0" err="1">
                <a:solidFill>
                  <a:srgbClr val="C65094"/>
                </a:solidFill>
                <a:latin typeface="Bahnschrift SemiBold" panose="020B0502040204020203" pitchFamily="34" charset="0"/>
              </a:rPr>
              <a:t>Austria</a:t>
            </a:r>
            <a:endParaRPr lang="sl-SI" sz="3400" dirty="0">
              <a:solidFill>
                <a:srgbClr val="C65094"/>
              </a:solidFill>
              <a:latin typeface="Bahnschrift SemiBold" panose="020B0502040204020203" pitchFamily="34" charset="0"/>
            </a:endParaRPr>
          </a:p>
          <a:p>
            <a:pPr>
              <a:lnSpc>
                <a:spcPct val="130000"/>
              </a:lnSpc>
            </a:pPr>
            <a:r>
              <a:rPr lang="it-IT" sz="2400" dirty="0">
                <a:solidFill>
                  <a:srgbClr val="7030A0"/>
                </a:solidFill>
                <a:latin typeface="Bahnschrift SemiBold" panose="020B0502040204020203" pitchFamily="34" charset="0"/>
              </a:rPr>
              <a:t>Carola</a:t>
            </a:r>
            <a:r>
              <a:rPr lang="sl-SI" sz="2400" dirty="0">
                <a:solidFill>
                  <a:srgbClr val="7030A0"/>
                </a:solidFill>
                <a:latin typeface="Bahnschrift SemiBold" panose="020B0502040204020203" pitchFamily="34" charset="0"/>
              </a:rPr>
              <a:t> Fank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724712" y="5166360"/>
            <a:ext cx="7562903" cy="825649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</a:pPr>
            <a:r>
              <a:rPr lang="it-IT" sz="2000" dirty="0">
                <a:solidFill>
                  <a:srgbClr val="C65094"/>
                </a:solidFill>
                <a:latin typeface="Bahnschrift SemiBold" panose="020B0502040204020203" pitchFamily="34" charset="0"/>
              </a:rPr>
              <a:t>Carola.Fank@oead.at</a:t>
            </a:r>
            <a:endParaRPr lang="en-GB" sz="2000" spc="0" dirty="0"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21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0088" y="512176"/>
            <a:ext cx="8302376" cy="1143000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practice</a:t>
            </a:r>
            <a:r>
              <a:rPr lang="de-DE" dirty="0"/>
              <a:t> and </a:t>
            </a:r>
            <a:r>
              <a:rPr lang="de-DE" dirty="0" err="1"/>
              <a:t>developments</a:t>
            </a:r>
            <a:r>
              <a:rPr lang="de-DE" dirty="0"/>
              <a:t> – NEC Austria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82E-AECA-4BDE-8DBB-411E34C6964C}" type="slidenum">
              <a:rPr lang="de-AT" smtClean="0"/>
              <a:pPr/>
              <a:t>19</a:t>
            </a:fld>
            <a:endParaRPr lang="de-AT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1970088" y="1661849"/>
            <a:ext cx="8229600" cy="4205064"/>
          </a:xfrm>
        </p:spPr>
        <p:txBody>
          <a:bodyPr>
            <a:normAutofit/>
          </a:bodyPr>
          <a:lstStyle/>
          <a:p>
            <a:pPr lvl="1"/>
            <a:endParaRPr lang="de-DE" sz="2400" b="1" kern="0" dirty="0"/>
          </a:p>
          <a:p>
            <a:pPr marL="0" lvl="1" indent="0">
              <a:buNone/>
            </a:pPr>
            <a:endParaRPr lang="de-DE" sz="2400" kern="0" dirty="0"/>
          </a:p>
          <a:p>
            <a:pPr marL="0" lvl="1" indent="0">
              <a:buNone/>
            </a:pPr>
            <a:endParaRPr lang="de-DE" sz="2400" kern="0" dirty="0"/>
          </a:p>
          <a:p>
            <a:pPr lvl="1"/>
            <a:endParaRPr lang="de-AT" sz="24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2423593" y="1881406"/>
            <a:ext cx="5035503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AT" dirty="0"/>
              <a:t>New </a:t>
            </a:r>
            <a:r>
              <a:rPr lang="de-AT" dirty="0" err="1"/>
              <a:t>guide</a:t>
            </a:r>
            <a:r>
              <a:rPr lang="de-AT" dirty="0"/>
              <a:t>: Mobility </a:t>
            </a:r>
            <a:r>
              <a:rPr lang="de-AT" dirty="0" err="1"/>
              <a:t>step-by</a:t>
            </a:r>
            <a:r>
              <a:rPr lang="de-AT" dirty="0"/>
              <a:t> </a:t>
            </a:r>
            <a:r>
              <a:rPr lang="de-AT" dirty="0" err="1"/>
              <a:t>step</a:t>
            </a:r>
            <a:r>
              <a:rPr lang="de-AT" dirty="0"/>
              <a:t> </a:t>
            </a:r>
            <a:r>
              <a:rPr lang="de-AT" dirty="0" err="1"/>
              <a:t>as</a:t>
            </a:r>
            <a:r>
              <a:rPr lang="de-AT" dirty="0"/>
              <a:t> a Prezi and </a:t>
            </a:r>
            <a:r>
              <a:rPr lang="de-AT" dirty="0" err="1"/>
              <a:t>pdf</a:t>
            </a:r>
            <a:r>
              <a:rPr lang="de-AT" dirty="0"/>
              <a:t> </a:t>
            </a:r>
            <a:r>
              <a:rPr lang="de-AT" sz="1050" dirty="0">
                <a:hlinkClick r:id="rId3"/>
              </a:rPr>
              <a:t>https://www.europass.at/was-ist-europass/mobilitaetsnachweis/mobilitaetsnachweis-step-by-step/</a:t>
            </a:r>
            <a:r>
              <a:rPr lang="de-AT" sz="1050" dirty="0"/>
              <a:t> </a:t>
            </a:r>
          </a:p>
          <a:p>
            <a:endParaRPr lang="de-A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AT" dirty="0"/>
              <a:t>New </a:t>
            </a:r>
            <a:r>
              <a:rPr lang="de-AT" dirty="0" err="1"/>
              <a:t>folder</a:t>
            </a:r>
            <a:r>
              <a:rPr lang="de-AT" dirty="0"/>
              <a:t> </a:t>
            </a:r>
            <a:r>
              <a:rPr lang="de-AT" dirty="0" err="1"/>
              <a:t>designed</a:t>
            </a:r>
            <a:r>
              <a:rPr lang="de-AT" dirty="0"/>
              <a:t> and </a:t>
            </a:r>
            <a:r>
              <a:rPr lang="de-AT" dirty="0" err="1"/>
              <a:t>produced</a:t>
            </a:r>
            <a:endParaRPr lang="de-AT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A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AT" dirty="0"/>
              <a:t>Mobility </a:t>
            </a:r>
            <a:r>
              <a:rPr lang="de-AT" dirty="0" err="1"/>
              <a:t>document</a:t>
            </a:r>
            <a:r>
              <a:rPr lang="de-AT" dirty="0"/>
              <a:t> </a:t>
            </a:r>
            <a:r>
              <a:rPr lang="de-AT" dirty="0" err="1"/>
              <a:t>provided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all </a:t>
            </a:r>
            <a:r>
              <a:rPr lang="de-AT" dirty="0" err="1"/>
              <a:t>participants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33 countries in </a:t>
            </a:r>
            <a:r>
              <a:rPr lang="de-AT" dirty="0" err="1"/>
              <a:t>Euroskills</a:t>
            </a:r>
            <a:r>
              <a:rPr lang="de-AT" dirty="0"/>
              <a:t> Graz 2021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A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Europass</a:t>
            </a:r>
            <a:r>
              <a:rPr lang="en-US" dirty="0"/>
              <a:t> mobility competition for 30,000 mobilities 2021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A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AT" dirty="0"/>
              <a:t>Study on </a:t>
            </a:r>
            <a:r>
              <a:rPr lang="de-AT" dirty="0" err="1"/>
              <a:t>accessibility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database</a:t>
            </a:r>
            <a:r>
              <a:rPr lang="de-AT" dirty="0"/>
              <a:t>, </a:t>
            </a:r>
            <a:r>
              <a:rPr lang="de-AT" dirty="0" err="1"/>
              <a:t>risks</a:t>
            </a:r>
            <a:r>
              <a:rPr lang="de-AT" dirty="0"/>
              <a:t> </a:t>
            </a:r>
            <a:r>
              <a:rPr lang="de-AT" dirty="0" err="1"/>
              <a:t>eliminated</a:t>
            </a:r>
            <a:r>
              <a:rPr lang="de-AT" dirty="0"/>
              <a:t> 2022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10F22A4-2B1D-43DB-937F-7ADAE8A93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369" y="1661849"/>
            <a:ext cx="2670411" cy="385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84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25D5F0-647E-488D-85DF-966383BF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63" y="1301677"/>
            <a:ext cx="11473709" cy="1205058"/>
          </a:xfrm>
        </p:spPr>
        <p:txBody>
          <a:bodyPr>
            <a:normAutofit/>
          </a:bodyPr>
          <a:lstStyle/>
          <a:p>
            <a:r>
              <a:rPr lang="sl-SI" sz="4000" dirty="0"/>
              <a:t>GOOD PRACTICES AND DEVELOPPMENTS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8D56B64-CC4E-48AC-B049-4E2BC59142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4064" y="3553904"/>
            <a:ext cx="10572332" cy="189230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rgbClr val="C65094"/>
                </a:solidFill>
              </a:rPr>
              <a:t>NEC </a:t>
            </a:r>
            <a:r>
              <a:rPr lang="sl-SI" b="1" dirty="0" err="1">
                <a:solidFill>
                  <a:srgbClr val="C65094"/>
                </a:solidFill>
              </a:rPr>
              <a:t>Czeck</a:t>
            </a:r>
            <a:r>
              <a:rPr lang="sl-SI" b="1" dirty="0">
                <a:solidFill>
                  <a:srgbClr val="C65094"/>
                </a:solidFill>
              </a:rPr>
              <a:t> </a:t>
            </a:r>
            <a:r>
              <a:rPr lang="sl-SI" b="1" dirty="0" err="1">
                <a:solidFill>
                  <a:srgbClr val="C65094"/>
                </a:solidFill>
              </a:rPr>
              <a:t>Republic</a:t>
            </a:r>
            <a:endParaRPr lang="sl-SI" b="1" dirty="0">
              <a:solidFill>
                <a:srgbClr val="C6509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rgbClr val="C65094"/>
                </a:solidFill>
              </a:rPr>
              <a:t>NEC </a:t>
            </a:r>
            <a:r>
              <a:rPr lang="sl-SI" b="1" dirty="0" err="1">
                <a:solidFill>
                  <a:srgbClr val="C65094"/>
                </a:solidFill>
              </a:rPr>
              <a:t>Germany</a:t>
            </a:r>
            <a:endParaRPr lang="sl-SI" b="1" dirty="0">
              <a:solidFill>
                <a:srgbClr val="C6509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rgbClr val="C65094"/>
                </a:solidFill>
              </a:rPr>
              <a:t>NEC </a:t>
            </a:r>
            <a:r>
              <a:rPr lang="sl-SI" b="1" dirty="0" err="1">
                <a:solidFill>
                  <a:srgbClr val="C65094"/>
                </a:solidFill>
              </a:rPr>
              <a:t>Austria</a:t>
            </a:r>
            <a:endParaRPr lang="sl-SI" b="1" dirty="0">
              <a:solidFill>
                <a:srgbClr val="C6509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rgbClr val="C65094"/>
                </a:solidFill>
              </a:rPr>
              <a:t>NEC </a:t>
            </a:r>
            <a:r>
              <a:rPr lang="sl-SI" b="1" dirty="0" err="1">
                <a:solidFill>
                  <a:srgbClr val="C65094"/>
                </a:solidFill>
              </a:rPr>
              <a:t>Hungary</a:t>
            </a:r>
            <a:endParaRPr lang="sl-SI" b="1" dirty="0">
              <a:solidFill>
                <a:srgbClr val="C65094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l-SI" b="1" dirty="0">
                <a:solidFill>
                  <a:srgbClr val="C65094"/>
                </a:solidFill>
              </a:rPr>
              <a:t>NEC </a:t>
            </a:r>
            <a:r>
              <a:rPr lang="sl-SI" b="1" dirty="0" err="1">
                <a:solidFill>
                  <a:srgbClr val="C65094"/>
                </a:solidFill>
              </a:rPr>
              <a:t>Slovenia</a:t>
            </a:r>
            <a:endParaRPr lang="sl-SI" b="1" dirty="0">
              <a:solidFill>
                <a:srgbClr val="C65094"/>
              </a:solidFill>
            </a:endParaRP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9F96705-FE40-4523-8BCB-65ABB8A267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</a:rPr>
              <a:t>EXAMPLES OF ACTIVITIES </a:t>
            </a:r>
          </a:p>
        </p:txBody>
      </p:sp>
    </p:spTree>
    <p:extLst>
      <p:ext uri="{BB962C8B-B14F-4D97-AF65-F5344CB8AC3E}">
        <p14:creationId xmlns:p14="http://schemas.microsoft.com/office/powerpoint/2010/main" val="3957510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0296" y="356373"/>
            <a:ext cx="8302376" cy="1143000"/>
          </a:xfrm>
        </p:spPr>
        <p:txBody>
          <a:bodyPr>
            <a:normAutofit fontScale="90000"/>
          </a:bodyPr>
          <a:lstStyle/>
          <a:p>
            <a:br>
              <a:rPr lang="de-DE" dirty="0"/>
            </a:b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practice</a:t>
            </a:r>
            <a:r>
              <a:rPr lang="de-DE" dirty="0"/>
              <a:t> and </a:t>
            </a:r>
            <a:r>
              <a:rPr lang="de-DE" dirty="0" err="1"/>
              <a:t>developments</a:t>
            </a:r>
            <a:r>
              <a:rPr lang="de-DE" dirty="0"/>
              <a:t> – </a:t>
            </a:r>
            <a:r>
              <a:rPr lang="de-DE" dirty="0" err="1"/>
              <a:t>Nec</a:t>
            </a:r>
            <a:r>
              <a:rPr lang="de-DE" dirty="0"/>
              <a:t> Austria II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BD82E-AECA-4BDE-8DBB-411E34C6964C}" type="slidenum">
              <a:rPr lang="de-AT" smtClean="0"/>
              <a:pPr/>
              <a:t>20</a:t>
            </a:fld>
            <a:endParaRPr lang="de-AT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1973072" y="1844824"/>
            <a:ext cx="8229600" cy="4205064"/>
          </a:xfrm>
        </p:spPr>
        <p:txBody>
          <a:bodyPr>
            <a:normAutofit/>
          </a:bodyPr>
          <a:lstStyle/>
          <a:p>
            <a:pPr lvl="1"/>
            <a:endParaRPr lang="de-DE" sz="2400" b="1" kern="0" dirty="0"/>
          </a:p>
          <a:p>
            <a:pPr marL="0" lvl="1" indent="0">
              <a:buNone/>
            </a:pPr>
            <a:endParaRPr lang="de-DE" sz="2400" kern="0" dirty="0"/>
          </a:p>
          <a:p>
            <a:pPr marL="0" lvl="1" indent="0">
              <a:buNone/>
            </a:pPr>
            <a:endParaRPr lang="de-DE" sz="2400" kern="0" dirty="0"/>
          </a:p>
          <a:p>
            <a:pPr lvl="1"/>
            <a:endParaRPr lang="de-AT" sz="24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2519946" y="1919221"/>
            <a:ext cx="50355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 err="1"/>
              <a:t>Developments</a:t>
            </a:r>
            <a:r>
              <a:rPr lang="de-AT" b="1" dirty="0"/>
              <a:t> in </a:t>
            </a:r>
            <a:r>
              <a:rPr lang="de-AT" b="1" dirty="0" err="1"/>
              <a:t>the</a:t>
            </a:r>
            <a:r>
              <a:rPr lang="de-AT" b="1" dirty="0"/>
              <a:t> </a:t>
            </a:r>
            <a:r>
              <a:rPr lang="de-AT" b="1" dirty="0" err="1"/>
              <a:t>database</a:t>
            </a:r>
            <a:r>
              <a:rPr lang="de-AT" b="1" dirty="0"/>
              <a:t>:</a:t>
            </a:r>
          </a:p>
          <a:p>
            <a:endParaRPr lang="de-A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de-AT" dirty="0"/>
              <a:t>Virtual </a:t>
            </a:r>
            <a:r>
              <a:rPr lang="de-AT" dirty="0" err="1"/>
              <a:t>mobility</a:t>
            </a:r>
            <a:r>
              <a:rPr lang="de-AT" dirty="0"/>
              <a:t> </a:t>
            </a:r>
            <a:r>
              <a:rPr lang="de-AT" dirty="0" err="1"/>
              <a:t>implemented</a:t>
            </a:r>
            <a:endParaRPr lang="de-AT" dirty="0"/>
          </a:p>
          <a:p>
            <a:endParaRPr lang="de-A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Automatic buffering of all inputs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de-AT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Display of any tabs for persons and guest </a:t>
            </a:r>
            <a:r>
              <a:rPr lang="en-US" dirty="0" err="1"/>
              <a:t>organisations</a:t>
            </a:r>
            <a:r>
              <a:rPr lang="en-US" dirty="0"/>
              <a:t> in read-only mode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Easier identification of participants by including the name in the PDF</a:t>
            </a:r>
            <a:endParaRPr lang="de-AT" dirty="0"/>
          </a:p>
        </p:txBody>
      </p:sp>
      <p:pic>
        <p:nvPicPr>
          <p:cNvPr id="9" name="Grafik 8" descr="Ein Bild, das Text, Person, computer enthält.&#10;&#10;Automatisch generierte Beschreibung">
            <a:extLst>
              <a:ext uri="{FF2B5EF4-FFF2-40B4-BE49-F238E27FC236}">
                <a16:creationId xmlns:a16="http://schemas.microsoft.com/office/drawing/2014/main" id="{C6BCA212-FE39-4594-9B97-588B0B7870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919220"/>
            <a:ext cx="2911622" cy="222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99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30398" y="3051313"/>
            <a:ext cx="6350467" cy="211504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de-DE" sz="3400" dirty="0" err="1">
                <a:solidFill>
                  <a:srgbClr val="C65094"/>
                </a:solidFill>
                <a:latin typeface="Bahnschrift SemiBold" panose="020B0502040204020203" pitchFamily="34" charset="0"/>
              </a:rPr>
              <a:t>Good</a:t>
            </a:r>
            <a:r>
              <a:rPr lang="de-DE" sz="3400" dirty="0">
                <a:solidFill>
                  <a:srgbClr val="C65094"/>
                </a:solidFill>
                <a:latin typeface="Bahnschrift SemiBold" panose="020B0502040204020203" pitchFamily="34" charset="0"/>
              </a:rPr>
              <a:t> </a:t>
            </a:r>
            <a:r>
              <a:rPr lang="de-DE" sz="3400" dirty="0" err="1">
                <a:solidFill>
                  <a:srgbClr val="C65094"/>
                </a:solidFill>
                <a:latin typeface="Bahnschrift SemiBold" panose="020B0502040204020203" pitchFamily="34" charset="0"/>
              </a:rPr>
              <a:t>practice</a:t>
            </a:r>
            <a:r>
              <a:rPr lang="de-DE" sz="3400" dirty="0">
                <a:solidFill>
                  <a:srgbClr val="C65094"/>
                </a:solidFill>
                <a:latin typeface="Bahnschrift SemiBold" panose="020B0502040204020203" pitchFamily="34" charset="0"/>
              </a:rPr>
              <a:t> NEC </a:t>
            </a:r>
            <a:r>
              <a:rPr lang="sl-SI" sz="3400" dirty="0" err="1">
                <a:solidFill>
                  <a:srgbClr val="C65094"/>
                </a:solidFill>
                <a:latin typeface="Bahnschrift SemiBold" panose="020B0502040204020203" pitchFamily="34" charset="0"/>
              </a:rPr>
              <a:t>Hungary</a:t>
            </a:r>
            <a:endParaRPr lang="sl-SI" sz="3400" dirty="0">
              <a:solidFill>
                <a:srgbClr val="C65094"/>
              </a:solidFill>
              <a:latin typeface="Bahnschrift SemiBold" panose="020B0502040204020203" pitchFamily="34" charset="0"/>
            </a:endParaRPr>
          </a:p>
          <a:p>
            <a:pPr>
              <a:lnSpc>
                <a:spcPct val="130000"/>
              </a:lnSpc>
            </a:pPr>
            <a:r>
              <a:rPr lang="sl-SI" sz="2400" dirty="0">
                <a:solidFill>
                  <a:srgbClr val="7030A0"/>
                </a:solidFill>
                <a:latin typeface="Bahnschrift SemiBold" panose="020B0502040204020203" pitchFamily="34" charset="0"/>
              </a:rPr>
              <a:t>Baranyi Diána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724712" y="5166360"/>
            <a:ext cx="7562903" cy="825649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</a:pPr>
            <a:r>
              <a:rPr lang="sl-SI" sz="2000" dirty="0">
                <a:solidFill>
                  <a:srgbClr val="C65094"/>
                </a:solidFill>
                <a:latin typeface="Bahnschrift SemiBold" panose="020B0502040204020203" pitchFamily="34" charset="0"/>
              </a:rPr>
              <a:t>diana.baranyi@tpf.hu</a:t>
            </a:r>
            <a:endParaRPr lang="en-GB" sz="2000" spc="0" dirty="0">
              <a:solidFill>
                <a:srgbClr val="C65094"/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74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04064" y="878186"/>
            <a:ext cx="10568736" cy="1628549"/>
          </a:xfrm>
        </p:spPr>
        <p:txBody>
          <a:bodyPr>
            <a:normAutofit/>
          </a:bodyPr>
          <a:lstStyle/>
          <a:p>
            <a:r>
              <a:rPr lang="hu-HU" sz="4000" dirty="0"/>
              <a:t>HU NEC - EM EDITOR (europass.tpf.hu)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0999" y="2417274"/>
            <a:ext cx="10437892" cy="2933323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C65094"/>
              </a:buClr>
            </a:pPr>
            <a:r>
              <a:rPr lang="en-US" dirty="0">
                <a:solidFill>
                  <a:schemeClr val="tx1"/>
                </a:solidFill>
              </a:rPr>
              <a:t>The Europass Mobility editor </a:t>
            </a:r>
            <a:r>
              <a:rPr lang="en-US" b="1" dirty="0">
                <a:solidFill>
                  <a:srgbClr val="C65094"/>
                </a:solidFill>
              </a:rPr>
              <a:t>does not require any registration</a:t>
            </a:r>
            <a:r>
              <a:rPr lang="en-US" dirty="0">
                <a:solidFill>
                  <a:schemeClr val="tx1"/>
                </a:solidFill>
              </a:rPr>
              <a:t>, therefore anyone can easily access it. </a:t>
            </a:r>
            <a:endParaRPr lang="hu-HU" dirty="0">
              <a:solidFill>
                <a:schemeClr val="tx1"/>
              </a:solidFill>
            </a:endParaRPr>
          </a:p>
          <a:p>
            <a:pPr marL="342900" indent="-342900">
              <a:buClr>
                <a:srgbClr val="C65094"/>
              </a:buClr>
            </a:pPr>
            <a:r>
              <a:rPr lang="en-US" dirty="0">
                <a:solidFill>
                  <a:schemeClr val="tx1"/>
                </a:solidFill>
              </a:rPr>
              <a:t>The document is available </a:t>
            </a:r>
            <a:r>
              <a:rPr lang="en-US" b="1" dirty="0">
                <a:solidFill>
                  <a:srgbClr val="C65094"/>
                </a:solidFill>
              </a:rPr>
              <a:t>in English, French, German and Hungarian </a:t>
            </a:r>
            <a:r>
              <a:rPr lang="en-US" dirty="0">
                <a:solidFill>
                  <a:schemeClr val="tx1"/>
                </a:solidFill>
              </a:rPr>
              <a:t>languages. (These are the most popular languages used by Hungarian users.) </a:t>
            </a:r>
            <a:endParaRPr lang="hu-HU" dirty="0">
              <a:solidFill>
                <a:schemeClr val="tx1"/>
              </a:solidFill>
            </a:endParaRPr>
          </a:p>
          <a:p>
            <a:pPr marL="342900" indent="-342900">
              <a:buClr>
                <a:srgbClr val="C65094"/>
              </a:buClr>
            </a:pPr>
            <a:r>
              <a:rPr lang="en-US" b="1" dirty="0">
                <a:solidFill>
                  <a:srgbClr val="C65094"/>
                </a:solidFill>
              </a:rPr>
              <a:t>None of the given personal data is stored by the system</a:t>
            </a:r>
            <a:r>
              <a:rPr lang="en-US" dirty="0">
                <a:solidFill>
                  <a:schemeClr val="tx1"/>
                </a:solidFill>
              </a:rPr>
              <a:t>, because there is no database behind the editor</a:t>
            </a:r>
            <a:r>
              <a:rPr lang="hu-HU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rgbClr val="C65094"/>
              </a:buClr>
            </a:pPr>
            <a:r>
              <a:rPr lang="en-US" dirty="0">
                <a:solidFill>
                  <a:schemeClr val="tx1"/>
                </a:solidFill>
              </a:rPr>
              <a:t>The completed mobility document becomes downloadable with a click. </a:t>
            </a:r>
            <a:r>
              <a:rPr lang="hu-HU" dirty="0" err="1">
                <a:solidFill>
                  <a:schemeClr val="tx1"/>
                </a:solidFill>
              </a:rPr>
              <a:t>Thanks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to the </a:t>
            </a:r>
            <a:r>
              <a:rPr lang="en-US" b="1" dirty="0">
                <a:solidFill>
                  <a:srgbClr val="C65094"/>
                </a:solidFill>
              </a:rPr>
              <a:t>PDF-XML format</a:t>
            </a:r>
            <a:r>
              <a:rPr lang="en-US" dirty="0">
                <a:solidFill>
                  <a:schemeClr val="tx1"/>
                </a:solidFill>
              </a:rPr>
              <a:t>, users can import it to the editor again, so they can re-edit and expand it later. However, it is important that the document becomes validated only after it is printed and signed and stamped.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b="1" dirty="0">
                <a:solidFill>
                  <a:srgbClr val="C65094"/>
                </a:solidFill>
              </a:rPr>
              <a:t>(no </a:t>
            </a:r>
            <a:r>
              <a:rPr lang="hu-HU" b="1" dirty="0" err="1">
                <a:solidFill>
                  <a:srgbClr val="C65094"/>
                </a:solidFill>
              </a:rPr>
              <a:t>digital</a:t>
            </a:r>
            <a:r>
              <a:rPr lang="hu-HU" b="1" dirty="0">
                <a:solidFill>
                  <a:srgbClr val="C65094"/>
                </a:solidFill>
              </a:rPr>
              <a:t> </a:t>
            </a:r>
            <a:r>
              <a:rPr lang="hu-HU" b="1" dirty="0" err="1">
                <a:solidFill>
                  <a:srgbClr val="C65094"/>
                </a:solidFill>
              </a:rPr>
              <a:t>signature</a:t>
            </a:r>
            <a:r>
              <a:rPr lang="hu-HU" b="1" dirty="0">
                <a:solidFill>
                  <a:srgbClr val="C65094"/>
                </a:solidFill>
              </a:rPr>
              <a:t> </a:t>
            </a:r>
            <a:r>
              <a:rPr lang="hu-HU" b="1" dirty="0" err="1">
                <a:solidFill>
                  <a:srgbClr val="C65094"/>
                </a:solidFill>
              </a:rPr>
              <a:t>module</a:t>
            </a:r>
            <a:r>
              <a:rPr lang="hu-HU" b="1" dirty="0">
                <a:solidFill>
                  <a:srgbClr val="C65094"/>
                </a:solidFill>
              </a:rPr>
              <a:t>)</a:t>
            </a:r>
          </a:p>
          <a:p>
            <a:pPr marL="342900" indent="-342900">
              <a:buClr>
                <a:srgbClr val="C65094"/>
              </a:buClr>
            </a:pPr>
            <a:r>
              <a:rPr lang="hu-HU" dirty="0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he </a:t>
            </a:r>
            <a:r>
              <a:rPr lang="en-US" b="1" dirty="0">
                <a:solidFill>
                  <a:srgbClr val="C65094"/>
                </a:solidFill>
              </a:rPr>
              <a:t>editor generates the document number by itself</a:t>
            </a:r>
            <a:r>
              <a:rPr lang="en-US" dirty="0">
                <a:solidFill>
                  <a:schemeClr val="tx1"/>
                </a:solidFill>
              </a:rPr>
              <a:t>, if the user fills the personal data fields</a:t>
            </a:r>
            <a:r>
              <a:rPr lang="hu-HU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rgbClr val="C65094"/>
              </a:buClr>
            </a:pPr>
            <a:endParaRPr lang="hu-HU" dirty="0">
              <a:solidFill>
                <a:schemeClr val="tx1"/>
              </a:solidFill>
            </a:endParaRPr>
          </a:p>
          <a:p>
            <a:pPr marL="342900" indent="-342900">
              <a:buClr>
                <a:srgbClr val="C65094"/>
              </a:buClr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50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02867" y="325925"/>
            <a:ext cx="8347294" cy="1059255"/>
          </a:xfrm>
        </p:spPr>
        <p:txBody>
          <a:bodyPr/>
          <a:lstStyle/>
          <a:p>
            <a:r>
              <a:rPr lang="hu-HU" dirty="0"/>
              <a:t>HU NEC FOLDER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3085" y="1720158"/>
            <a:ext cx="4010686" cy="289711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TEMPLATE</a:t>
            </a:r>
            <a:endParaRPr lang="en-GB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7" y="1453742"/>
            <a:ext cx="5813704" cy="4282289"/>
          </a:xfrm>
          <a:prstGeom prst="rect">
            <a:avLst/>
          </a:prstGeom>
          <a:ln>
            <a:solidFill>
              <a:srgbClr val="C65094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789" y="1465204"/>
            <a:ext cx="5798142" cy="4270827"/>
          </a:xfrm>
          <a:prstGeom prst="rect">
            <a:avLst/>
          </a:prstGeom>
          <a:ln>
            <a:solidFill>
              <a:srgbClr val="C65094"/>
            </a:solidFill>
          </a:ln>
        </p:spPr>
      </p:pic>
    </p:spTree>
    <p:extLst>
      <p:ext uri="{BB962C8B-B14F-4D97-AF65-F5344CB8AC3E}">
        <p14:creationId xmlns:p14="http://schemas.microsoft.com/office/powerpoint/2010/main" val="641801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30398" y="3051313"/>
            <a:ext cx="6350467" cy="2115047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de-DE" sz="3400" dirty="0" err="1">
                <a:solidFill>
                  <a:srgbClr val="C65094"/>
                </a:solidFill>
                <a:latin typeface="Bahnschrift SemiBold" panose="020B0502040204020203" pitchFamily="34" charset="0"/>
              </a:rPr>
              <a:t>Good</a:t>
            </a:r>
            <a:r>
              <a:rPr lang="de-DE" sz="3400" dirty="0">
                <a:solidFill>
                  <a:srgbClr val="C65094"/>
                </a:solidFill>
                <a:latin typeface="Bahnschrift SemiBold" panose="020B0502040204020203" pitchFamily="34" charset="0"/>
              </a:rPr>
              <a:t> </a:t>
            </a:r>
            <a:r>
              <a:rPr lang="de-DE" sz="3400" dirty="0" err="1">
                <a:solidFill>
                  <a:srgbClr val="C65094"/>
                </a:solidFill>
                <a:latin typeface="Bahnschrift SemiBold" panose="020B0502040204020203" pitchFamily="34" charset="0"/>
              </a:rPr>
              <a:t>practice</a:t>
            </a:r>
            <a:r>
              <a:rPr lang="de-DE" sz="3400" dirty="0">
                <a:solidFill>
                  <a:srgbClr val="C65094"/>
                </a:solidFill>
                <a:latin typeface="Bahnschrift SemiBold" panose="020B0502040204020203" pitchFamily="34" charset="0"/>
              </a:rPr>
              <a:t> NEC </a:t>
            </a:r>
            <a:r>
              <a:rPr lang="sl-SI" sz="3400" dirty="0" err="1">
                <a:solidFill>
                  <a:srgbClr val="C65094"/>
                </a:solidFill>
                <a:latin typeface="Bahnschrift SemiBold" panose="020B0502040204020203" pitchFamily="34" charset="0"/>
              </a:rPr>
              <a:t>Slovenia</a:t>
            </a:r>
            <a:endParaRPr lang="sl-SI" sz="3400" dirty="0">
              <a:solidFill>
                <a:srgbClr val="C65094"/>
              </a:solidFill>
              <a:latin typeface="Bahnschrift SemiBold" panose="020B0502040204020203" pitchFamily="34" charset="0"/>
            </a:endParaRPr>
          </a:p>
          <a:p>
            <a:pPr>
              <a:lnSpc>
                <a:spcPct val="130000"/>
              </a:lnSpc>
            </a:pPr>
            <a:r>
              <a:rPr lang="sl-SI" sz="2400" dirty="0">
                <a:solidFill>
                  <a:srgbClr val="7030A0"/>
                </a:solidFill>
                <a:latin typeface="Bahnschrift SemiBold" panose="020B0502040204020203" pitchFamily="34" charset="0"/>
              </a:rPr>
              <a:t>Špela Pogačnik Nose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724712" y="5166360"/>
            <a:ext cx="7562903" cy="825649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</a:pPr>
            <a:r>
              <a:rPr lang="sl-SI" sz="2000" dirty="0">
                <a:solidFill>
                  <a:srgbClr val="C65094"/>
                </a:solidFill>
                <a:latin typeface="Bahnschrift SemiBold" panose="020B0502040204020203" pitchFamily="34" charset="0"/>
              </a:rPr>
              <a:t>spela.pogacnik@cpi.si</a:t>
            </a:r>
            <a:endParaRPr lang="en-GB" sz="2000" spc="0" dirty="0">
              <a:solidFill>
                <a:srgbClr val="C65094"/>
              </a:solidFill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05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C2AB51-90A1-496A-A480-CCA4C813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New </a:t>
            </a:r>
            <a:r>
              <a:rPr lang="sl-SI" dirty="0" err="1"/>
              <a:t>features</a:t>
            </a:r>
            <a:r>
              <a:rPr lang="sl-SI" dirty="0"/>
              <a:t> </a:t>
            </a:r>
            <a:r>
              <a:rPr lang="sl-SI" dirty="0" err="1"/>
              <a:t>issue</a:t>
            </a:r>
            <a:r>
              <a:rPr lang="sl-SI" dirty="0"/>
              <a:t> EM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10A4CBC-7FD8-4DDA-A0E8-F9640DF85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506734"/>
            <a:ext cx="4754880" cy="36654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DEMO VERSION: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sending</a:t>
            </a:r>
            <a:r>
              <a:rPr lang="sl-SI" dirty="0"/>
              <a:t> partner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POSSIBILITY TO ISSUE FOR INCOMING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INTEROPERABILITY WITH EM TOOL: data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institution</a:t>
            </a:r>
            <a:r>
              <a:rPr lang="sl-SI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ONLY ONE SIGTANTURE OBLIGATORY: host partner signature is not </a:t>
            </a:r>
            <a:r>
              <a:rPr lang="sl-SI" dirty="0" err="1"/>
              <a:t>obligatory</a:t>
            </a:r>
            <a:endParaRPr lang="sl-SI" dirty="0"/>
          </a:p>
          <a:p>
            <a:endParaRPr lang="sl-SI" dirty="0"/>
          </a:p>
        </p:txBody>
      </p:sp>
      <p:pic>
        <p:nvPicPr>
          <p:cNvPr id="5" name="Označba mesta vsebine 3">
            <a:extLst>
              <a:ext uri="{FF2B5EF4-FFF2-40B4-BE49-F238E27FC236}">
                <a16:creationId xmlns:a16="http://schemas.microsoft.com/office/drawing/2014/main" id="{845F9B87-DA6E-41F4-B012-AE4151AF94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7274" y="2558825"/>
            <a:ext cx="5632709" cy="256946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8EF601B-D953-49A6-AE5D-49B149102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274" y="5071996"/>
            <a:ext cx="5376961" cy="138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59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6A8F1D-F5F1-488F-B1CE-B14AC332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Issue</a:t>
            </a:r>
            <a:r>
              <a:rPr lang="sl-SI" dirty="0"/>
              <a:t> </a:t>
            </a:r>
            <a:r>
              <a:rPr lang="sl-SI" dirty="0" err="1"/>
              <a:t>during</a:t>
            </a:r>
            <a:r>
              <a:rPr lang="sl-SI" dirty="0"/>
              <a:t> </a:t>
            </a:r>
            <a:r>
              <a:rPr lang="sl-SI" dirty="0" err="1"/>
              <a:t>corona</a:t>
            </a:r>
            <a:r>
              <a:rPr lang="sl-SI" dirty="0"/>
              <a:t> </a:t>
            </a:r>
            <a:r>
              <a:rPr lang="sl-SI" dirty="0" err="1"/>
              <a:t>times</a:t>
            </a:r>
            <a:endParaRPr lang="sl-SI" dirty="0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F2F2611-3C12-485F-B27F-650C0D9B03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F51C4EF-E264-40EC-AB7F-AA527237CD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/>
              <a:t>2019: 2030</a:t>
            </a:r>
          </a:p>
          <a:p>
            <a:r>
              <a:rPr lang="sl-SI" dirty="0"/>
              <a:t>2020: 646</a:t>
            </a:r>
          </a:p>
          <a:p>
            <a:r>
              <a:rPr lang="sl-SI" dirty="0"/>
              <a:t>2021: 1084</a:t>
            </a:r>
          </a:p>
          <a:p>
            <a:r>
              <a:rPr lang="sl-SI" dirty="0"/>
              <a:t>2022: 1448 (8 </a:t>
            </a:r>
            <a:r>
              <a:rPr lang="sl-SI" dirty="0" err="1"/>
              <a:t>months</a:t>
            </a:r>
            <a:r>
              <a:rPr lang="sl-SI" dirty="0"/>
              <a:t>)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31240A8-FA28-4A2A-B050-52CD53DD7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960" y="2616074"/>
            <a:ext cx="5855035" cy="3610697"/>
          </a:xfrm>
          <a:prstGeom prst="rect">
            <a:avLst/>
          </a:prstGeom>
        </p:spPr>
      </p:pic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5ADAFA9-64D1-4C65-90DA-A5E65130DB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01B906C-455C-44B9-88AB-27E03C4C503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7259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sl-SI" dirty="0" err="1"/>
              <a:t>Discussion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272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text, obrazovka&#10;&#10;Popis se vygeneroval automaticky.">
            <a:extLst>
              <a:ext uri="{FF2B5EF4-FFF2-40B4-BE49-F238E27FC236}">
                <a16:creationId xmlns:a16="http://schemas.microsoft.com/office/drawing/2014/main" id="{0CF6DE5F-A614-4B12-8A31-E70D75FB8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" t="7547" r="-27" b="60"/>
          <a:stretch/>
        </p:blipFill>
        <p:spPr>
          <a:xfrm>
            <a:off x="-11273" y="-95133"/>
            <a:ext cx="12200362" cy="614225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96445" y="2234153"/>
            <a:ext cx="8945320" cy="1844513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C65094"/>
                </a:solidFill>
                <a:latin typeface="Bahnschrift SemiLight" panose="020B0502040204020203" pitchFamily="34" charset="0"/>
              </a:rPr>
              <a:t>NEC CZECK REPUBLIC:</a:t>
            </a:r>
            <a:br>
              <a:rPr lang="cs-CZ" sz="2800" b="1" dirty="0">
                <a:solidFill>
                  <a:srgbClr val="C65094"/>
                </a:solidFill>
                <a:latin typeface="Bahnschrift SemiLight" panose="020B0502040204020203" pitchFamily="34" charset="0"/>
              </a:rPr>
            </a:br>
            <a:r>
              <a:rPr lang="cs-CZ" sz="2800" b="1" dirty="0">
                <a:solidFill>
                  <a:srgbClr val="C65094"/>
                </a:solidFill>
                <a:latin typeface="Bahnschrift SemiLight" panose="020B0502040204020203" pitchFamily="34" charset="0"/>
              </a:rPr>
              <a:t>Europass mobility – PDF version and pilot in 2022</a:t>
            </a:r>
            <a:endParaRPr lang="sk-SK" sz="2800" b="1" dirty="0">
              <a:solidFill>
                <a:srgbClr val="C65094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58027" y="4078667"/>
            <a:ext cx="9999676" cy="24526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>
                <a:solidFill>
                  <a:srgbClr val="7030A0"/>
                </a:solidFill>
                <a:latin typeface="Bahnschrift SemiLight" panose="020B0502040204020203" pitchFamily="34" charset="0"/>
              </a:rPr>
              <a:t>Irena Palánová, Dagmar Svobodová</a:t>
            </a:r>
          </a:p>
          <a:p>
            <a:endParaRPr lang="sk-SK" dirty="0">
              <a:solidFill>
                <a:srgbClr val="7030A0"/>
              </a:solidFill>
              <a:latin typeface="Bahnschrift SemiLight" panose="020B0502040204020203" pitchFamily="34" charset="0"/>
            </a:endParaRPr>
          </a:p>
          <a:p>
            <a:pPr algn="r"/>
            <a:r>
              <a:rPr lang="pt-BR" sz="2000" dirty="0">
                <a:solidFill>
                  <a:srgbClr val="C65094"/>
                </a:solidFill>
                <a:latin typeface="Bahnschrift SemiLight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irena.palanova@npi.cz</a:t>
            </a:r>
            <a:r>
              <a:rPr lang="sl-SI" sz="2000" dirty="0">
                <a:solidFill>
                  <a:srgbClr val="C65094"/>
                </a:solidFill>
                <a:latin typeface="Bahnschrift SemiLight" panose="020B0502040204020203" pitchFamily="34" charset="0"/>
              </a:rPr>
              <a:t>, </a:t>
            </a:r>
            <a:r>
              <a:rPr lang="sl-SI" sz="2000" dirty="0">
                <a:solidFill>
                  <a:srgbClr val="C65094"/>
                </a:solidFill>
                <a:latin typeface="Bahnschrift SemiLight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dagmar.svobodova@npi.cz</a:t>
            </a:r>
            <a:r>
              <a:rPr lang="sl-SI" sz="2000" dirty="0">
                <a:solidFill>
                  <a:srgbClr val="C65094"/>
                </a:solidFill>
                <a:latin typeface="Bahnschrift SemiLight" panose="020B0502040204020203" pitchFamily="34" charset="0"/>
              </a:rPr>
              <a:t> </a:t>
            </a:r>
            <a:endParaRPr lang="sk-SK" sz="2000" dirty="0">
              <a:solidFill>
                <a:srgbClr val="C65094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6" name="Obrázek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310" y="5781368"/>
            <a:ext cx="3097393" cy="78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1574" y="5864167"/>
            <a:ext cx="4084451" cy="618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0129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0924257-985B-4F99-941B-9FC820DDE0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30340"/>
            <a:ext cx="12195858" cy="127581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dirty="0">
                <a:solidFill>
                  <a:schemeClr val="bg1"/>
                </a:solidFill>
                <a:latin typeface="Open sans"/>
              </a:rPr>
              <a:t>1. </a:t>
            </a:r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 dirty="0">
                <a:solidFill>
                  <a:schemeClr val="bg1"/>
                </a:solidFill>
                <a:latin typeface="Open sans"/>
              </a:rPr>
              <a:t>  = </a:t>
            </a:r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digital</a:t>
            </a:r>
            <a:r>
              <a:rPr lang="sk-SK" sz="2400" b="1" dirty="0">
                <a:solidFill>
                  <a:schemeClr val="bg1"/>
                </a:solidFill>
                <a:latin typeface="Open sans"/>
              </a:rPr>
              <a:t> </a:t>
            </a:r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services</a:t>
            </a:r>
            <a:endParaRPr lang="sk-SK" sz="2400" b="1" dirty="0">
              <a:solidFill>
                <a:schemeClr val="bg1"/>
              </a:solidFill>
              <a:latin typeface="Open sans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F5C5B45-A68E-4BE7-B2EB-7A31D41F7940}"/>
              </a:ext>
            </a:extLst>
          </p:cNvPr>
          <p:cNvSpPr/>
          <p:nvPr/>
        </p:nvSpPr>
        <p:spPr>
          <a:xfrm>
            <a:off x="696036" y="5329549"/>
            <a:ext cx="8889397" cy="1244278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cs-CZ" sz="2800" b="1" dirty="0">
                <a:latin typeface="Open sans"/>
                <a:ea typeface="+mn-lt"/>
                <a:cs typeface="+mn-lt"/>
              </a:rPr>
              <a:t>  </a:t>
            </a:r>
            <a:r>
              <a:rPr lang="cs-CZ" sz="2800" b="1" dirty="0" err="1">
                <a:latin typeface="Open sans"/>
                <a:ea typeface="+mn-lt"/>
                <a:cs typeface="+mn-lt"/>
              </a:rPr>
              <a:t>Europass</a:t>
            </a:r>
            <a:r>
              <a:rPr lang="cs-CZ" sz="2800" b="1" dirty="0">
                <a:latin typeface="Open sans"/>
                <a:ea typeface="+mn-lt"/>
                <a:cs typeface="+mn-lt"/>
              </a:rPr>
              <a:t> mobility as MS Word……?</a:t>
            </a:r>
            <a:endParaRPr lang="cs-CZ" sz="2800" dirty="0">
              <a:latin typeface="Open sans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F025B7F-0F10-41B8-AC58-3743B93182F4}"/>
              </a:ext>
            </a:extLst>
          </p:cNvPr>
          <p:cNvSpPr/>
          <p:nvPr/>
        </p:nvSpPr>
        <p:spPr>
          <a:xfrm>
            <a:off x="696038" y="3556875"/>
            <a:ext cx="8889396" cy="1379316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l-PL" sz="3200" b="1" dirty="0">
                <a:latin typeface="Open sans"/>
                <a:ea typeface="+mn-lt"/>
                <a:cs typeface="+mn-lt"/>
              </a:rPr>
              <a:t>  Test your digital skills ...since 2021/2022</a:t>
            </a:r>
            <a:endParaRPr lang="pl-PL" sz="2800" dirty="0">
              <a:latin typeface="Open sans"/>
              <a:ea typeface="+mn-lt"/>
              <a:cs typeface="+mn-l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9F5C5B45-A68E-4BE7-B2EB-7A31D41F7940}"/>
              </a:ext>
            </a:extLst>
          </p:cNvPr>
          <p:cNvSpPr/>
          <p:nvPr/>
        </p:nvSpPr>
        <p:spPr>
          <a:xfrm>
            <a:off x="696036" y="1667113"/>
            <a:ext cx="8889397" cy="137034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cs-CZ" sz="3200" b="1" dirty="0">
                <a:latin typeface="Open sans"/>
                <a:ea typeface="+mn-lt"/>
                <a:cs typeface="+mn-lt"/>
              </a:rPr>
              <a:t>  </a:t>
            </a:r>
            <a:r>
              <a:rPr lang="cs-CZ" sz="3200" b="1" dirty="0" err="1">
                <a:latin typeface="Open sans"/>
                <a:ea typeface="+mn-lt"/>
                <a:cs typeface="+mn-lt"/>
              </a:rPr>
              <a:t>Europass</a:t>
            </a:r>
            <a:r>
              <a:rPr lang="cs-CZ" sz="3200" b="1" dirty="0">
                <a:latin typeface="Open sans"/>
                <a:ea typeface="+mn-lt"/>
                <a:cs typeface="+mn-lt"/>
              </a:rPr>
              <a:t> profile, portfolio, CV, </a:t>
            </a:r>
            <a:r>
              <a:rPr lang="cs-CZ" sz="3200" b="1" dirty="0" err="1">
                <a:latin typeface="Open sans"/>
                <a:ea typeface="+mn-lt"/>
                <a:cs typeface="+mn-lt"/>
              </a:rPr>
              <a:t>cover</a:t>
            </a:r>
            <a:r>
              <a:rPr lang="cs-CZ" sz="3200" b="1" dirty="0">
                <a:latin typeface="Open sans"/>
                <a:ea typeface="+mn-lt"/>
                <a:cs typeface="+mn-lt"/>
              </a:rPr>
              <a:t> </a:t>
            </a:r>
            <a:r>
              <a:rPr lang="cs-CZ" sz="3200" b="1" dirty="0" err="1">
                <a:latin typeface="Open sans"/>
                <a:ea typeface="+mn-lt"/>
                <a:cs typeface="+mn-lt"/>
              </a:rPr>
              <a:t>letter</a:t>
            </a:r>
            <a:r>
              <a:rPr lang="cs-CZ" sz="3200" b="1" dirty="0">
                <a:latin typeface="Open sans"/>
                <a:ea typeface="+mn-lt"/>
                <a:cs typeface="+mn-lt"/>
              </a:rPr>
              <a:t>, </a:t>
            </a:r>
            <a:r>
              <a:rPr lang="cs-CZ" sz="3200" b="1" dirty="0" err="1">
                <a:latin typeface="Open sans"/>
                <a:ea typeface="+mn-lt"/>
                <a:cs typeface="+mn-lt"/>
              </a:rPr>
              <a:t>etc</a:t>
            </a:r>
            <a:r>
              <a:rPr lang="cs-CZ" sz="3200" b="1" dirty="0">
                <a:latin typeface="Open sans"/>
                <a:ea typeface="+mn-lt"/>
                <a:cs typeface="+mn-lt"/>
              </a:rPr>
              <a:t>. ….</a:t>
            </a:r>
            <a:r>
              <a:rPr lang="cs-CZ" sz="3200" b="1" dirty="0" err="1">
                <a:latin typeface="Open sans"/>
                <a:ea typeface="+mn-lt"/>
                <a:cs typeface="+mn-lt"/>
              </a:rPr>
              <a:t>since</a:t>
            </a:r>
            <a:r>
              <a:rPr lang="cs-CZ" sz="3200" b="1" dirty="0">
                <a:latin typeface="Open sans"/>
                <a:ea typeface="+mn-lt"/>
                <a:cs typeface="+mn-lt"/>
              </a:rPr>
              <a:t> 2020</a:t>
            </a:r>
            <a:endParaRPr lang="cs-CZ" sz="28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98173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F85AC417-B995-4AE1-8AD2-43AE8995DB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112362" y="1263193"/>
            <a:ext cx="10081663" cy="774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400" b="1" dirty="0">
                <a:latin typeface="Open sans"/>
              </a:rPr>
              <a:t> </a:t>
            </a:r>
            <a:r>
              <a:rPr lang="cs-CZ" sz="4400" b="1" dirty="0" err="1">
                <a:latin typeface="Open sans"/>
              </a:rPr>
              <a:t>Trends</a:t>
            </a:r>
            <a:r>
              <a:rPr lang="cs-CZ" sz="4400" b="1" dirty="0">
                <a:latin typeface="Open sans"/>
              </a:rPr>
              <a:t> and </a:t>
            </a:r>
            <a:r>
              <a:rPr lang="cs-CZ" sz="4400" b="1" dirty="0" err="1">
                <a:latin typeface="Open sans"/>
              </a:rPr>
              <a:t>reasons</a:t>
            </a:r>
            <a:r>
              <a:rPr lang="cs-CZ" sz="4400" b="1" dirty="0">
                <a:latin typeface="Open sans"/>
              </a:rPr>
              <a:t> </a:t>
            </a:r>
            <a:r>
              <a:rPr lang="cs-CZ" sz="4400" b="1" dirty="0" err="1">
                <a:latin typeface="Open sans"/>
              </a:rPr>
              <a:t>for</a:t>
            </a:r>
            <a:r>
              <a:rPr lang="cs-CZ" sz="4400" b="1" dirty="0">
                <a:latin typeface="Open sans"/>
              </a:rPr>
              <a:t> a </a:t>
            </a:r>
            <a:r>
              <a:rPr lang="cs-CZ" sz="4400" b="1" dirty="0" err="1">
                <a:latin typeface="Open sans"/>
              </a:rPr>
              <a:t>change</a:t>
            </a:r>
            <a:endParaRPr lang="cs-CZ" sz="4400" b="1" dirty="0">
              <a:latin typeface="Open sans"/>
            </a:endParaRPr>
          </a:p>
        </p:txBody>
      </p:sp>
      <p:sp>
        <p:nvSpPr>
          <p:cNvPr id="6" name="Obdĺžnik 2">
            <a:extLst>
              <a:ext uri="{FF2B5EF4-FFF2-40B4-BE49-F238E27FC236}">
                <a16:creationId xmlns:a16="http://schemas.microsoft.com/office/drawing/2014/main" id="{75F082B2-F0AE-4896-9D03-A27F1F0188F4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 dirty="0">
                <a:solidFill>
                  <a:schemeClr val="bg1"/>
                </a:solidFill>
                <a:latin typeface="Open sans"/>
              </a:rPr>
              <a:t> mobility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404593" y="2347274"/>
            <a:ext cx="965304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3400" dirty="0" err="1"/>
              <a:t>Europass</a:t>
            </a:r>
            <a:r>
              <a:rPr lang="cs-CZ" sz="3400" dirty="0"/>
              <a:t> mobility </a:t>
            </a:r>
            <a:r>
              <a:rPr lang="cs-CZ" sz="3400" dirty="0" err="1"/>
              <a:t>templates</a:t>
            </a:r>
            <a:r>
              <a:rPr lang="cs-CZ" sz="3400" dirty="0"/>
              <a:t> in MS WORD (</a:t>
            </a:r>
            <a:r>
              <a:rPr lang="cs-CZ" sz="3400" dirty="0" err="1"/>
              <a:t>updates</a:t>
            </a:r>
            <a:r>
              <a:rPr lang="cs-CZ" sz="3400" dirty="0"/>
              <a:t> in 2020) </a:t>
            </a:r>
            <a:r>
              <a:rPr lang="cs-CZ" sz="3400" dirty="0" err="1"/>
              <a:t>what</a:t>
            </a:r>
            <a:r>
              <a:rPr lang="cs-CZ" sz="3400" dirty="0"/>
              <a:t> </a:t>
            </a:r>
            <a:r>
              <a:rPr lang="cs-CZ" sz="3400" dirty="0" err="1"/>
              <a:t>now</a:t>
            </a:r>
            <a:r>
              <a:rPr lang="cs-CZ" sz="3400" dirty="0"/>
              <a:t>?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3400" dirty="0"/>
              <a:t>MS Word </a:t>
            </a:r>
            <a:r>
              <a:rPr lang="cs-CZ" sz="3400" dirty="0" err="1"/>
              <a:t>is</a:t>
            </a:r>
            <a:r>
              <a:rPr lang="cs-CZ" sz="3400" dirty="0"/>
              <a:t> not </a:t>
            </a:r>
            <a:r>
              <a:rPr lang="cs-CZ" sz="3400" dirty="0" err="1"/>
              <a:t>suitable</a:t>
            </a:r>
            <a:r>
              <a:rPr lang="cs-CZ" sz="3400" dirty="0"/>
              <a:t> </a:t>
            </a:r>
            <a:r>
              <a:rPr lang="cs-CZ" sz="3400" dirty="0" err="1"/>
              <a:t>for</a:t>
            </a:r>
            <a:r>
              <a:rPr lang="cs-CZ" sz="3400" dirty="0"/>
              <a:t> online </a:t>
            </a:r>
            <a:r>
              <a:rPr lang="cs-CZ" sz="3400" dirty="0" err="1"/>
              <a:t>solutions</a:t>
            </a:r>
            <a:r>
              <a:rPr lang="cs-CZ" sz="3400" dirty="0"/>
              <a:t> </a:t>
            </a:r>
            <a:br>
              <a:rPr lang="cs-CZ" sz="3400" dirty="0"/>
            </a:br>
            <a:r>
              <a:rPr lang="cs-CZ" sz="3400" dirty="0"/>
              <a:t>and </a:t>
            </a:r>
            <a:r>
              <a:rPr lang="cs-CZ" sz="3400" dirty="0" err="1"/>
              <a:t>communication</a:t>
            </a:r>
            <a:r>
              <a:rPr lang="cs-CZ" sz="3400" dirty="0"/>
              <a:t>, </a:t>
            </a:r>
            <a:r>
              <a:rPr lang="cs-CZ" sz="3400" dirty="0" err="1"/>
              <a:t>digital</a:t>
            </a:r>
            <a:r>
              <a:rPr lang="cs-CZ" sz="3400" dirty="0"/>
              <a:t> </a:t>
            </a:r>
            <a:r>
              <a:rPr lang="cs-CZ" sz="3400" dirty="0" err="1"/>
              <a:t>signature</a:t>
            </a:r>
            <a:r>
              <a:rPr lang="cs-CZ" sz="3400" dirty="0"/>
              <a:t>, </a:t>
            </a:r>
            <a:r>
              <a:rPr lang="cs-CZ" sz="3400" dirty="0" err="1"/>
              <a:t>etc</a:t>
            </a:r>
            <a:r>
              <a:rPr lang="cs-CZ" sz="3400" dirty="0"/>
              <a:t>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3400" dirty="0" err="1"/>
              <a:t>Examples</a:t>
            </a:r>
            <a:r>
              <a:rPr lang="cs-CZ" sz="3400" dirty="0"/>
              <a:t> </a:t>
            </a:r>
            <a:r>
              <a:rPr lang="cs-CZ" sz="3400" dirty="0" err="1"/>
              <a:t>from</a:t>
            </a:r>
            <a:r>
              <a:rPr lang="cs-CZ" sz="3400" dirty="0"/>
              <a:t> </a:t>
            </a:r>
            <a:r>
              <a:rPr lang="cs-CZ" sz="3400" dirty="0" err="1"/>
              <a:t>other</a:t>
            </a:r>
            <a:r>
              <a:rPr lang="cs-CZ" sz="3400" dirty="0"/>
              <a:t> </a:t>
            </a:r>
            <a:r>
              <a:rPr lang="cs-CZ" sz="3400" dirty="0" err="1"/>
              <a:t>countries</a:t>
            </a:r>
            <a:r>
              <a:rPr lang="cs-CZ" sz="3400" dirty="0"/>
              <a:t> (DE, AU,NL, SLO, DK)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cs-CZ" sz="3400" dirty="0"/>
              <a:t>Green and </a:t>
            </a:r>
            <a:r>
              <a:rPr lang="cs-CZ" sz="3400" dirty="0" err="1"/>
              <a:t>digital</a:t>
            </a:r>
            <a:r>
              <a:rPr lang="cs-CZ" sz="3400" dirty="0"/>
              <a:t>, Erasmus 2021-2027</a:t>
            </a:r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223222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458" y="0"/>
            <a:ext cx="3613542" cy="6858000"/>
          </a:xfrm>
          <a:prstGeom prst="rect">
            <a:avLst/>
          </a:prstGeom>
        </p:spPr>
      </p:pic>
      <p:pic>
        <p:nvPicPr>
          <p:cNvPr id="4" name="Obrázek 5">
            <a:extLst>
              <a:ext uri="{FF2B5EF4-FFF2-40B4-BE49-F238E27FC236}">
                <a16:creationId xmlns:a16="http://schemas.microsoft.com/office/drawing/2014/main" id="{DA2723CA-074F-45DD-BBBF-6076CEB8F5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828583" y="2185744"/>
            <a:ext cx="7558672" cy="40318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Digital PDF </a:t>
            </a:r>
            <a:r>
              <a:rPr lang="cs-CZ" sz="3200" dirty="0" err="1"/>
              <a:t>form</a:t>
            </a:r>
            <a:r>
              <a:rPr lang="cs-CZ" sz="3200" dirty="0"/>
              <a:t> </a:t>
            </a:r>
            <a:r>
              <a:rPr lang="cs-CZ" sz="3200" dirty="0" err="1"/>
              <a:t>is</a:t>
            </a:r>
            <a:r>
              <a:rPr lang="cs-CZ" sz="3200" dirty="0"/>
              <a:t> </a:t>
            </a:r>
            <a:r>
              <a:rPr lang="cs-CZ" sz="3200" dirty="0" err="1"/>
              <a:t>available</a:t>
            </a:r>
            <a:r>
              <a:rPr lang="cs-CZ" sz="3200" dirty="0"/>
              <a:t> </a:t>
            </a:r>
            <a:r>
              <a:rPr lang="cs-CZ" sz="3200" dirty="0" err="1"/>
              <a:t>since</a:t>
            </a:r>
            <a:r>
              <a:rPr lang="cs-CZ" sz="3200" dirty="0"/>
              <a:t> 05/2022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err="1"/>
              <a:t>modern</a:t>
            </a:r>
            <a:r>
              <a:rPr lang="cs-CZ" sz="3200" dirty="0"/>
              <a:t>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err="1"/>
              <a:t>Enables</a:t>
            </a:r>
            <a:r>
              <a:rPr lang="cs-CZ" sz="3200" dirty="0"/>
              <a:t> </a:t>
            </a:r>
            <a:r>
              <a:rPr lang="cs-CZ" sz="3200" dirty="0" err="1"/>
              <a:t>digital</a:t>
            </a:r>
            <a:r>
              <a:rPr lang="cs-CZ" sz="3200" dirty="0"/>
              <a:t> </a:t>
            </a:r>
            <a:r>
              <a:rPr lang="cs-CZ" sz="3200" dirty="0" err="1"/>
              <a:t>signature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tutor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PDF </a:t>
            </a:r>
            <a:r>
              <a:rPr lang="cs-CZ" sz="3200" dirty="0" err="1"/>
              <a:t>template</a:t>
            </a:r>
            <a:r>
              <a:rPr lang="cs-CZ" sz="3200" dirty="0"/>
              <a:t> - </a:t>
            </a:r>
            <a:r>
              <a:rPr lang="cs-CZ" sz="3200" dirty="0" err="1"/>
              <a:t>three</a:t>
            </a:r>
            <a:r>
              <a:rPr lang="cs-CZ" sz="3200" dirty="0"/>
              <a:t> most </a:t>
            </a:r>
            <a:r>
              <a:rPr lang="cs-CZ" sz="3200" dirty="0" err="1"/>
              <a:t>used</a:t>
            </a:r>
            <a:r>
              <a:rPr lang="cs-CZ" sz="3200" dirty="0"/>
              <a:t> </a:t>
            </a:r>
            <a:r>
              <a:rPr lang="cs-CZ" sz="3200" dirty="0" err="1"/>
              <a:t>versions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template</a:t>
            </a: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Free to </a:t>
            </a:r>
            <a:r>
              <a:rPr lang="cs-CZ" sz="3200" dirty="0" err="1"/>
              <a:t>download</a:t>
            </a:r>
            <a:r>
              <a:rPr lang="cs-CZ" sz="3200" dirty="0"/>
              <a:t> </a:t>
            </a:r>
            <a:r>
              <a:rPr lang="cs-CZ" sz="3200" dirty="0" err="1"/>
              <a:t>without</a:t>
            </a:r>
            <a:r>
              <a:rPr lang="cs-CZ" sz="3200" dirty="0"/>
              <a:t> </a:t>
            </a:r>
            <a:r>
              <a:rPr lang="cs-CZ" sz="3200" dirty="0" err="1"/>
              <a:t>any</a:t>
            </a:r>
            <a:r>
              <a:rPr lang="cs-CZ" sz="3200" dirty="0"/>
              <a:t> </a:t>
            </a:r>
            <a:r>
              <a:rPr lang="cs-CZ" sz="3200" dirty="0" err="1"/>
              <a:t>code</a:t>
            </a: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err="1"/>
              <a:t>Compatible</a:t>
            </a:r>
            <a:r>
              <a:rPr lang="cs-CZ" sz="3200" dirty="0"/>
              <a:t> </a:t>
            </a:r>
            <a:r>
              <a:rPr lang="cs-CZ" sz="3200" dirty="0" err="1"/>
              <a:t>with</a:t>
            </a:r>
            <a:r>
              <a:rPr lang="cs-CZ" sz="3200" dirty="0"/>
              <a:t> </a:t>
            </a:r>
            <a:r>
              <a:rPr lang="cs-CZ" sz="3200" dirty="0" err="1"/>
              <a:t>Europass</a:t>
            </a:r>
            <a:r>
              <a:rPr lang="cs-CZ" sz="3200" dirty="0"/>
              <a:t> </a:t>
            </a:r>
            <a:r>
              <a:rPr lang="cs-CZ" sz="3200" dirty="0" err="1"/>
              <a:t>portoflio</a:t>
            </a:r>
            <a:r>
              <a:rPr lang="cs-CZ" sz="3200" dirty="0"/>
              <a:t> </a:t>
            </a:r>
            <a:br>
              <a:rPr lang="cs-CZ" sz="3200" dirty="0"/>
            </a:br>
            <a:r>
              <a:rPr lang="cs-CZ" sz="3200" dirty="0"/>
              <a:t>and </a:t>
            </a:r>
            <a:r>
              <a:rPr lang="cs-CZ" sz="3200" dirty="0" err="1"/>
              <a:t>other</a:t>
            </a:r>
            <a:r>
              <a:rPr lang="cs-CZ" sz="3200" dirty="0"/>
              <a:t> </a:t>
            </a:r>
            <a:r>
              <a:rPr lang="cs-CZ" sz="3200" dirty="0" err="1"/>
              <a:t>services</a:t>
            </a:r>
            <a:endParaRPr lang="cs-CZ" sz="3200" dirty="0"/>
          </a:p>
        </p:txBody>
      </p:sp>
      <p:sp>
        <p:nvSpPr>
          <p:cNvPr id="8" name="Obdĺžnik 2">
            <a:extLst>
              <a:ext uri="{FF2B5EF4-FFF2-40B4-BE49-F238E27FC236}">
                <a16:creationId xmlns:a16="http://schemas.microsoft.com/office/drawing/2014/main" id="{CEB46AEB-B80D-465F-9917-D4D36278E183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 dirty="0">
                <a:solidFill>
                  <a:schemeClr val="bg1"/>
                </a:solidFill>
                <a:latin typeface="Open sans"/>
              </a:rPr>
              <a:t>  mobility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112362" y="1263193"/>
            <a:ext cx="10081663" cy="774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4400" b="1" dirty="0" err="1">
                <a:latin typeface="Open sans"/>
              </a:rPr>
              <a:t>Solution</a:t>
            </a:r>
            <a:r>
              <a:rPr lang="cs-CZ" sz="4400" b="1" dirty="0">
                <a:latin typeface="Open sans"/>
              </a:rPr>
              <a:t> and </a:t>
            </a:r>
            <a:r>
              <a:rPr lang="cs-CZ" sz="4400" b="1" dirty="0" err="1">
                <a:latin typeface="Open sans"/>
              </a:rPr>
              <a:t>its</a:t>
            </a:r>
            <a:r>
              <a:rPr lang="cs-CZ" sz="4400" b="1" dirty="0">
                <a:latin typeface="Open sans"/>
              </a:rPr>
              <a:t> </a:t>
            </a:r>
            <a:r>
              <a:rPr lang="cs-CZ" sz="4400" b="1" dirty="0" err="1">
                <a:latin typeface="Open sans"/>
              </a:rPr>
              <a:t>benefits</a:t>
            </a:r>
            <a:endParaRPr lang="cs-CZ" sz="4400" b="1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8737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43469B60-37C8-44CB-9D8D-1BAD586E9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114801" y="1273755"/>
            <a:ext cx="7539198" cy="14773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5000" b="1" dirty="0">
                <a:solidFill>
                  <a:srgbClr val="000000"/>
                </a:solidFill>
                <a:latin typeface="Open sans"/>
              </a:rPr>
              <a:t> Testing with schools </a:t>
            </a:r>
            <a:r>
              <a:rPr lang="pl-PL" sz="4000" b="1" dirty="0">
                <a:solidFill>
                  <a:srgbClr val="000000"/>
                </a:solidFill>
                <a:latin typeface="Open sans"/>
              </a:rPr>
              <a:t>(mobility projects) in 12/2021</a:t>
            </a:r>
            <a:endParaRPr lang="cs-CZ" sz="4000" dirty="0">
              <a:latin typeface="Open san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636866" y="2806263"/>
            <a:ext cx="6495068" cy="35394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err="1"/>
              <a:t>Faster</a:t>
            </a:r>
            <a:r>
              <a:rPr lang="cs-CZ" sz="3200" dirty="0"/>
              <a:t> </a:t>
            </a:r>
            <a:r>
              <a:rPr lang="cs-CZ" sz="3200" dirty="0" err="1"/>
              <a:t>procedure</a:t>
            </a: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/>
              <a:t>No </a:t>
            </a:r>
            <a:r>
              <a:rPr lang="cs-CZ" sz="3200" dirty="0" err="1"/>
              <a:t>changes</a:t>
            </a:r>
            <a:r>
              <a:rPr lang="cs-CZ" sz="3200" dirty="0"/>
              <a:t> in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structure</a:t>
            </a:r>
            <a:r>
              <a:rPr lang="cs-CZ" sz="3200" dirty="0"/>
              <a:t> </a:t>
            </a:r>
            <a:br>
              <a:rPr lang="cs-CZ" sz="3200" dirty="0"/>
            </a:b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template</a:t>
            </a: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err="1"/>
              <a:t>Better</a:t>
            </a:r>
            <a:r>
              <a:rPr lang="cs-CZ" sz="3200" dirty="0"/>
              <a:t> </a:t>
            </a:r>
            <a:r>
              <a:rPr lang="cs-CZ" sz="3200" dirty="0" err="1"/>
              <a:t>presentation</a:t>
            </a:r>
            <a:r>
              <a:rPr lang="cs-CZ" sz="3200" dirty="0"/>
              <a:t> </a:t>
            </a:r>
            <a:r>
              <a:rPr lang="cs-CZ" sz="3200" dirty="0" err="1"/>
              <a:t>of</a:t>
            </a:r>
            <a:r>
              <a:rPr lang="cs-CZ" sz="3200" dirty="0"/>
              <a:t> </a:t>
            </a:r>
            <a:r>
              <a:rPr lang="cs-CZ" sz="3200" dirty="0" err="1"/>
              <a:t>sending</a:t>
            </a:r>
            <a:r>
              <a:rPr lang="cs-CZ" sz="3200" dirty="0"/>
              <a:t> and host </a:t>
            </a:r>
            <a:r>
              <a:rPr lang="cs-CZ" sz="3200" dirty="0" err="1"/>
              <a:t>organisations</a:t>
            </a:r>
            <a:r>
              <a:rPr lang="cs-CZ" sz="3200" dirty="0"/>
              <a:t> as </a:t>
            </a:r>
            <a:r>
              <a:rPr lang="cs-CZ" sz="3200" dirty="0" err="1"/>
              <a:t>well</a:t>
            </a: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err="1"/>
              <a:t>Responsibility</a:t>
            </a:r>
            <a:r>
              <a:rPr lang="cs-CZ" sz="3200" dirty="0"/>
              <a:t> </a:t>
            </a:r>
            <a:r>
              <a:rPr lang="cs-CZ" sz="3200" dirty="0" err="1"/>
              <a:t>for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content</a:t>
            </a:r>
            <a:r>
              <a:rPr lang="cs-CZ" sz="3200" dirty="0"/>
              <a:t> and </a:t>
            </a:r>
            <a:r>
              <a:rPr lang="cs-CZ" sz="3200" dirty="0" err="1"/>
              <a:t>signature</a:t>
            </a:r>
            <a:r>
              <a:rPr lang="cs-CZ" sz="3200" dirty="0"/>
              <a:t> </a:t>
            </a:r>
            <a:r>
              <a:rPr lang="cs-CZ" sz="3200" dirty="0" err="1"/>
              <a:t>remains</a:t>
            </a:r>
            <a:r>
              <a:rPr lang="cs-CZ" sz="3200" dirty="0"/>
              <a:t> </a:t>
            </a:r>
            <a:r>
              <a:rPr lang="cs-CZ" sz="3200" dirty="0" err="1"/>
              <a:t>the</a:t>
            </a:r>
            <a:r>
              <a:rPr lang="cs-CZ" sz="3200" dirty="0"/>
              <a:t> </a:t>
            </a:r>
            <a:r>
              <a:rPr lang="cs-CZ" sz="3200" dirty="0" err="1"/>
              <a:t>same</a:t>
            </a:r>
            <a:r>
              <a:rPr lang="cs-CZ" sz="3200" dirty="0"/>
              <a:t>.</a:t>
            </a:r>
          </a:p>
        </p:txBody>
      </p:sp>
      <p:sp>
        <p:nvSpPr>
          <p:cNvPr id="4" name="Obdĺžnik 2">
            <a:extLst>
              <a:ext uri="{FF2B5EF4-FFF2-40B4-BE49-F238E27FC236}">
                <a16:creationId xmlns:a16="http://schemas.microsoft.com/office/drawing/2014/main" id="{461D7784-A4C3-480A-9388-792365872C5C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 dirty="0">
                <a:solidFill>
                  <a:schemeClr val="bg1"/>
                </a:solidFill>
                <a:latin typeface="Open sans"/>
              </a:rPr>
              <a:t> mobility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" y="1405337"/>
            <a:ext cx="3737332" cy="461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1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43469B60-37C8-44CB-9D8D-1BAD586E95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842"/>
          <a:stretch/>
        </p:blipFill>
        <p:spPr>
          <a:xfrm>
            <a:off x="0" y="0"/>
            <a:ext cx="12195858" cy="127581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187777" y="1861535"/>
            <a:ext cx="10043815" cy="21852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pl-PL" sz="4000" dirty="0">
              <a:solidFill>
                <a:srgbClr val="000000"/>
              </a:solidFill>
              <a:latin typeface="Open sans"/>
            </a:endParaRPr>
          </a:p>
          <a:p>
            <a:r>
              <a:rPr lang="pl-PL" sz="3200" dirty="0">
                <a:solidFill>
                  <a:srgbClr val="000000"/>
                </a:solidFill>
                <a:latin typeface="Open sans"/>
              </a:rPr>
              <a:t>e.g. National Erasmus Agency, Youth Institutions</a:t>
            </a:r>
          </a:p>
          <a:p>
            <a:pPr marL="442913" indent="-442913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000000"/>
                </a:solidFill>
                <a:latin typeface="Open sans"/>
              </a:rPr>
              <a:t>Clear and available form, shorter procedure</a:t>
            </a:r>
          </a:p>
          <a:p>
            <a:pPr marL="442913" indent="-442913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rgbClr val="000000"/>
                </a:solidFill>
                <a:latin typeface="Open sans"/>
              </a:rPr>
              <a:t>Easier to present and explain to target groups </a:t>
            </a:r>
          </a:p>
        </p:txBody>
      </p:sp>
      <p:sp>
        <p:nvSpPr>
          <p:cNvPr id="4" name="Obdĺžnik 2">
            <a:extLst>
              <a:ext uri="{FF2B5EF4-FFF2-40B4-BE49-F238E27FC236}">
                <a16:creationId xmlns:a16="http://schemas.microsoft.com/office/drawing/2014/main" id="{461D7784-A4C3-480A-9388-792365872C5C}"/>
              </a:ext>
            </a:extLst>
          </p:cNvPr>
          <p:cNvSpPr/>
          <p:nvPr/>
        </p:nvSpPr>
        <p:spPr>
          <a:xfrm>
            <a:off x="696037" y="86810"/>
            <a:ext cx="11300346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 dirty="0">
                <a:solidFill>
                  <a:schemeClr val="bg1"/>
                </a:solidFill>
                <a:latin typeface="Open sans"/>
              </a:rPr>
              <a:t> mobility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0400" r="-2"/>
          <a:stretch/>
        </p:blipFill>
        <p:spPr>
          <a:xfrm>
            <a:off x="874373" y="4731581"/>
            <a:ext cx="10443253" cy="2834736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187777" y="1430648"/>
            <a:ext cx="10595728" cy="8617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pl-PL" sz="5000" b="1" dirty="0">
                <a:solidFill>
                  <a:srgbClr val="000000"/>
                </a:solidFill>
                <a:latin typeface="Open sans"/>
              </a:rPr>
              <a:t>Benefits for stakeholders</a:t>
            </a:r>
            <a:endParaRPr lang="cs-CZ" sz="50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53031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5">
            <a:extLst>
              <a:ext uri="{FF2B5EF4-FFF2-40B4-BE49-F238E27FC236}">
                <a16:creationId xmlns:a16="http://schemas.microsoft.com/office/drawing/2014/main" id="{A0924257-985B-4F99-941B-9FC820DDE0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-1929" y="-2059"/>
            <a:ext cx="12195858" cy="1275814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696037" y="86810"/>
            <a:ext cx="11266577" cy="4616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sk-SK" sz="2400" b="1" dirty="0" err="1">
                <a:solidFill>
                  <a:schemeClr val="bg1"/>
                </a:solidFill>
                <a:latin typeface="Open sans"/>
              </a:rPr>
              <a:t>Europass</a:t>
            </a:r>
            <a:r>
              <a:rPr lang="sk-SK" sz="2400" b="1" dirty="0">
                <a:solidFill>
                  <a:schemeClr val="bg1"/>
                </a:solidFill>
                <a:latin typeface="Open sans"/>
              </a:rPr>
              <a:t>  mobility 2022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F5C5B45-A68E-4BE7-B2EB-7A31D41F7940}"/>
              </a:ext>
            </a:extLst>
          </p:cNvPr>
          <p:cNvSpPr/>
          <p:nvPr/>
        </p:nvSpPr>
        <p:spPr>
          <a:xfrm>
            <a:off x="6249972" y="4828023"/>
            <a:ext cx="5746412" cy="138359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sz="2800" b="1" dirty="0">
                <a:latin typeface="Open sans"/>
                <a:ea typeface="+mn-lt"/>
                <a:cs typeface="+mn-lt"/>
              </a:rPr>
              <a:t> </a:t>
            </a:r>
            <a:r>
              <a:rPr lang="cs-CZ" sz="2800" b="1" dirty="0" err="1">
                <a:latin typeface="Open sans"/>
                <a:ea typeface="+mn-lt"/>
                <a:cs typeface="+mn-lt"/>
              </a:rPr>
              <a:t>sectors</a:t>
            </a:r>
            <a:r>
              <a:rPr lang="cs-CZ" sz="2800" b="1" dirty="0">
                <a:latin typeface="Open sans"/>
                <a:ea typeface="+mn-lt"/>
                <a:cs typeface="+mn-lt"/>
              </a:rPr>
              <a:t> </a:t>
            </a:r>
            <a:r>
              <a:rPr lang="cs-CZ" sz="2800" b="1" dirty="0" err="1">
                <a:latin typeface="Open sans"/>
                <a:ea typeface="+mn-lt"/>
                <a:cs typeface="+mn-lt"/>
              </a:rPr>
              <a:t>of</a:t>
            </a:r>
            <a:r>
              <a:rPr lang="cs-CZ" sz="2800" b="1" dirty="0">
                <a:latin typeface="Open sans"/>
                <a:ea typeface="+mn-lt"/>
                <a:cs typeface="+mn-lt"/>
              </a:rPr>
              <a:t> </a:t>
            </a:r>
            <a:r>
              <a:rPr lang="cs-CZ" sz="2800" b="1" dirty="0" err="1">
                <a:latin typeface="Open sans"/>
                <a:ea typeface="+mn-lt"/>
                <a:cs typeface="+mn-lt"/>
              </a:rPr>
              <a:t>School</a:t>
            </a:r>
            <a:r>
              <a:rPr lang="cs-CZ" sz="2800" b="1" dirty="0">
                <a:latin typeface="Open sans"/>
                <a:ea typeface="+mn-lt"/>
                <a:cs typeface="+mn-lt"/>
              </a:rPr>
              <a:t> </a:t>
            </a:r>
            <a:r>
              <a:rPr lang="cs-CZ" sz="2800" b="1" dirty="0" err="1">
                <a:latin typeface="Open sans"/>
                <a:ea typeface="+mn-lt"/>
                <a:cs typeface="+mn-lt"/>
              </a:rPr>
              <a:t>Education</a:t>
            </a:r>
            <a:r>
              <a:rPr lang="cs-CZ" sz="2800" b="1" dirty="0">
                <a:latin typeface="Open sans"/>
                <a:ea typeface="+mn-lt"/>
                <a:cs typeface="+mn-lt"/>
              </a:rPr>
              <a:t>, VET, </a:t>
            </a:r>
            <a:r>
              <a:rPr lang="cs-CZ" sz="2800" b="1" dirty="0" err="1">
                <a:latin typeface="Open sans"/>
                <a:ea typeface="+mn-lt"/>
                <a:cs typeface="+mn-lt"/>
              </a:rPr>
              <a:t>Youth</a:t>
            </a:r>
            <a:r>
              <a:rPr lang="cs-CZ" sz="2800" b="1" dirty="0">
                <a:latin typeface="Open sans"/>
                <a:ea typeface="+mn-lt"/>
                <a:cs typeface="+mn-lt"/>
              </a:rPr>
              <a:t> and </a:t>
            </a:r>
            <a:r>
              <a:rPr lang="cs-CZ" sz="2800" b="1" dirty="0" err="1">
                <a:latin typeface="Open sans"/>
                <a:ea typeface="+mn-lt"/>
                <a:cs typeface="+mn-lt"/>
              </a:rPr>
              <a:t>Volunteering</a:t>
            </a:r>
            <a:r>
              <a:rPr lang="cs-CZ" sz="2800" b="1" dirty="0">
                <a:latin typeface="Open sans"/>
                <a:ea typeface="+mn-lt"/>
                <a:cs typeface="+mn-lt"/>
              </a:rPr>
              <a:t> </a:t>
            </a:r>
            <a:r>
              <a:rPr lang="cs-CZ" sz="2800" b="1" dirty="0" err="1">
                <a:latin typeface="Open sans"/>
                <a:ea typeface="+mn-lt"/>
                <a:cs typeface="+mn-lt"/>
              </a:rPr>
              <a:t>activities</a:t>
            </a:r>
            <a:endParaRPr lang="cs-CZ" sz="2800" dirty="0">
              <a:latin typeface="Open sans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F025B7F-0F10-41B8-AC58-3743B93182F4}"/>
              </a:ext>
            </a:extLst>
          </p:cNvPr>
          <p:cNvSpPr/>
          <p:nvPr/>
        </p:nvSpPr>
        <p:spPr>
          <a:xfrm>
            <a:off x="6249971" y="2885090"/>
            <a:ext cx="5642717" cy="1308538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 sz="2800" b="1" dirty="0">
                <a:latin typeface="Open sans"/>
                <a:ea typeface="+mn-lt"/>
                <a:cs typeface="+mn-lt"/>
              </a:rPr>
              <a:t>Compatible </a:t>
            </a:r>
            <a:br>
              <a:rPr lang="pl-PL" sz="2800" b="1" dirty="0">
                <a:latin typeface="Open sans"/>
                <a:ea typeface="+mn-lt"/>
                <a:cs typeface="+mn-lt"/>
              </a:rPr>
            </a:br>
            <a:r>
              <a:rPr lang="pl-PL" sz="2800" b="1" dirty="0">
                <a:latin typeface="Open sans"/>
                <a:ea typeface="+mn-lt"/>
                <a:cs typeface="+mn-lt"/>
              </a:rPr>
              <a:t>and easy to recognize</a:t>
            </a:r>
            <a:endParaRPr lang="pl-PL" sz="2800" dirty="0">
              <a:latin typeface="Open sans"/>
              <a:ea typeface="+mn-lt"/>
              <a:cs typeface="+mn-lt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F025B7F-0F10-41B8-AC58-3743B93182F4}"/>
              </a:ext>
            </a:extLst>
          </p:cNvPr>
          <p:cNvSpPr/>
          <p:nvPr/>
        </p:nvSpPr>
        <p:spPr>
          <a:xfrm>
            <a:off x="6249972" y="1496469"/>
            <a:ext cx="5746412" cy="83400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l-PL" sz="2800" b="1" dirty="0">
                <a:latin typeface="Open sans"/>
                <a:ea typeface="+mn-lt"/>
                <a:cs typeface="+mn-lt"/>
              </a:rPr>
              <a:t>Clear and useful</a:t>
            </a:r>
            <a:endParaRPr lang="pl-PL" sz="2800" dirty="0">
              <a:latin typeface="Open sans"/>
              <a:ea typeface="+mn-lt"/>
              <a:cs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b="46378"/>
          <a:stretch/>
        </p:blipFill>
        <p:spPr>
          <a:xfrm>
            <a:off x="966469" y="1127696"/>
            <a:ext cx="3977006" cy="559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70167"/>
      </p:ext>
    </p:extLst>
  </p:cSld>
  <p:clrMapOvr>
    <a:masterClrMapping/>
  </p:clrMapOvr>
</p:sld>
</file>

<file path=ppt/theme/theme1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880</Words>
  <Application>Microsoft Office PowerPoint</Application>
  <PresentationFormat>Širokozaslonsko</PresentationFormat>
  <Paragraphs>154</Paragraphs>
  <Slides>27</Slides>
  <Notes>15</Notes>
  <HiddenSlides>0</HiddenSlides>
  <MMClips>0</MMClips>
  <ScaleCrop>false</ScaleCrop>
  <HeadingPairs>
    <vt:vector size="6" baseType="variant">
      <vt:variant>
        <vt:lpstr>Uporabljene pisave</vt:lpstr>
      </vt:variant>
      <vt:variant>
        <vt:i4>11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39" baseType="lpstr">
      <vt:lpstr>Arial</vt:lpstr>
      <vt:lpstr>Bahnschrift SemiBold</vt:lpstr>
      <vt:lpstr>Bahnschrift SemiLight</vt:lpstr>
      <vt:lpstr>Bahnschrift SemiLight SemiConde</vt:lpstr>
      <vt:lpstr>Calibri</vt:lpstr>
      <vt:lpstr>EC Square Sans Pro</vt:lpstr>
      <vt:lpstr>Noto Sans SemBd</vt:lpstr>
      <vt:lpstr>Open Sans</vt:lpstr>
      <vt:lpstr>Open Sans</vt:lpstr>
      <vt:lpstr>Open Sans Light</vt:lpstr>
      <vt:lpstr>Wingdings</vt:lpstr>
      <vt:lpstr>Storyboard Layouts</vt:lpstr>
      <vt:lpstr>PowerPointova predstavitev</vt:lpstr>
      <vt:lpstr>GOOD PRACTICES AND DEVELOPPMENTS</vt:lpstr>
      <vt:lpstr>NEC CZECK REPUBLIC: Europass mobility – PDF version and pilot in 2022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Stay healthy  and stay skilled</vt:lpstr>
      <vt:lpstr>PowerPointova predstavitev</vt:lpstr>
      <vt:lpstr>Online Video Helpcenter (DE/EN)</vt:lpstr>
      <vt:lpstr>Online Video Helpcenter (DE/EN)</vt:lpstr>
      <vt:lpstr>Online Video Helpcenter (DE/EN)</vt:lpstr>
      <vt:lpstr>Online Video Helpcenter (DE/EN)</vt:lpstr>
      <vt:lpstr>More videos planned:</vt:lpstr>
      <vt:lpstr>2. Europass Mobility Award Ceremony in the European Parliament July 2022 </vt:lpstr>
      <vt:lpstr>PowerPointova predstavitev</vt:lpstr>
      <vt:lpstr>Good practice and developments – NEC Austria</vt:lpstr>
      <vt:lpstr> Good practice and developments – Nec Austria II</vt:lpstr>
      <vt:lpstr>PowerPointova predstavitev</vt:lpstr>
      <vt:lpstr>HU NEC - EM EDITOR (europass.tpf.hu)</vt:lpstr>
      <vt:lpstr>HU NEC FOLDER</vt:lpstr>
      <vt:lpstr>PowerPointova predstavitev</vt:lpstr>
      <vt:lpstr>New features issue EM</vt:lpstr>
      <vt:lpstr>Issue during corona times</vt:lpstr>
      <vt:lpstr>PowerPointova predstavitev</vt:lpstr>
    </vt:vector>
  </TitlesOfParts>
  <Company>Ecorys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Bernard</dc:creator>
  <cp:lastModifiedBy>Špela Pogačnik Nose</cp:lastModifiedBy>
  <cp:revision>96</cp:revision>
  <dcterms:created xsi:type="dcterms:W3CDTF">2020-02-06T09:00:40Z</dcterms:created>
  <dcterms:modified xsi:type="dcterms:W3CDTF">2022-09-15T12:26:42Z</dcterms:modified>
</cp:coreProperties>
</file>